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86437" autoAdjust="0"/>
  </p:normalViewPr>
  <p:slideViewPr>
    <p:cSldViewPr>
      <p:cViewPr varScale="1">
        <p:scale>
          <a:sx n="71" d="100"/>
          <a:sy n="71" d="100"/>
        </p:scale>
        <p:origin x="-7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BDE4CEB-76C6-4091-B373-C5204DCE2FED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C55FF18-0A52-4C2D-BF6D-7239F9DA3A5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4CEB-76C6-4091-B373-C5204DCE2FED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FF18-0A52-4C2D-BF6D-7239F9DA3A5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4CEB-76C6-4091-B373-C5204DCE2FED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FF18-0A52-4C2D-BF6D-7239F9DA3A5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DE4CEB-76C6-4091-B373-C5204DCE2FED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55FF18-0A52-4C2D-BF6D-7239F9DA3A5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BDE4CEB-76C6-4091-B373-C5204DCE2FED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C55FF18-0A52-4C2D-BF6D-7239F9DA3A5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4CEB-76C6-4091-B373-C5204DCE2FED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FF18-0A52-4C2D-BF6D-7239F9DA3A5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4CEB-76C6-4091-B373-C5204DCE2FED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FF18-0A52-4C2D-BF6D-7239F9DA3A5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4CEB-76C6-4091-B373-C5204DCE2FED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55FF18-0A52-4C2D-BF6D-7239F9DA3A5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4CEB-76C6-4091-B373-C5204DCE2FED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FF18-0A52-4C2D-BF6D-7239F9DA3A5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DE4CEB-76C6-4091-B373-C5204DCE2FED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55FF18-0A52-4C2D-BF6D-7239F9DA3A51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4CEB-76C6-4091-B373-C5204DCE2FED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55FF18-0A52-4C2D-BF6D-7239F9DA3A51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DE4CEB-76C6-4091-B373-C5204DCE2FED}" type="datetimeFigureOut">
              <a:rPr lang="hr-HR" smtClean="0"/>
              <a:t>19.6.2015.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55FF18-0A52-4C2D-BF6D-7239F9DA3A5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0"/>
            <a:ext cx="6172200" cy="9807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Red rain</a:t>
            </a:r>
            <a:br>
              <a:rPr lang="hr-HR" dirty="0" smtClean="0"/>
            </a:br>
            <a:r>
              <a:rPr lang="hr-HR" dirty="0" smtClean="0"/>
              <a:t>Energy drink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589240"/>
            <a:ext cx="6172200" cy="864096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We have decided to develop a new product.</a:t>
            </a:r>
            <a:br>
              <a:rPr lang="hr-HR" dirty="0" smtClean="0"/>
            </a:br>
            <a:r>
              <a:rPr lang="hr-HR" dirty="0" smtClean="0"/>
              <a:t>We will call it “Red </a:t>
            </a:r>
            <a:r>
              <a:rPr lang="hr-HR" dirty="0" err="1" smtClean="0"/>
              <a:t>Rain</a:t>
            </a:r>
            <a:r>
              <a:rPr lang="hr-HR" dirty="0" smtClean="0"/>
              <a:t>”. We belive this product will be popular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teenagers</a:t>
            </a:r>
            <a:r>
              <a:rPr lang="hr-HR" dirty="0" smtClean="0"/>
              <a:t> / </a:t>
            </a:r>
            <a:r>
              <a:rPr lang="hr-HR" dirty="0" err="1" smtClean="0"/>
              <a:t>athletes</a:t>
            </a:r>
            <a:r>
              <a:rPr lang="hr-HR" dirty="0" smtClean="0"/>
              <a:t> / </a:t>
            </a:r>
            <a:r>
              <a:rPr lang="hr-HR" dirty="0" err="1" smtClean="0"/>
              <a:t>musicians</a:t>
            </a:r>
            <a:endParaRPr lang="hr-HR" dirty="0"/>
          </a:p>
        </p:txBody>
      </p:sp>
      <p:pic>
        <p:nvPicPr>
          <p:cNvPr id="5" name="Picture 4" descr="red.rai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980728"/>
            <a:ext cx="4566101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Similar products...</a:t>
            </a:r>
            <a:endParaRPr lang="hr-HR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420888"/>
            <a:ext cx="2466975" cy="1847850"/>
          </a:xfrm>
        </p:spPr>
      </p:pic>
      <p:pic>
        <p:nvPicPr>
          <p:cNvPr id="6" name="Picture 5" descr="energy_(Large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060848"/>
            <a:ext cx="4870674" cy="31683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5373216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There are several similar products on the market like... S </a:t>
            </a:r>
            <a:r>
              <a:rPr lang="hr-HR" dirty="0" err="1" smtClean="0"/>
              <a:t>Budget</a:t>
            </a:r>
            <a:r>
              <a:rPr lang="hr-HR" dirty="0" smtClean="0"/>
              <a:t>, Red </a:t>
            </a:r>
            <a:r>
              <a:rPr lang="hr-HR" dirty="0" err="1" smtClean="0"/>
              <a:t>Bull</a:t>
            </a:r>
            <a:r>
              <a:rPr lang="hr-HR" dirty="0" smtClean="0"/>
              <a:t>, </a:t>
            </a:r>
            <a:r>
              <a:rPr lang="hr-HR" dirty="0" err="1" smtClean="0"/>
              <a:t>Burn</a:t>
            </a:r>
            <a:r>
              <a:rPr lang="hr-HR" dirty="0" smtClean="0"/>
              <a:t>, </a:t>
            </a:r>
            <a:r>
              <a:rPr lang="hr-HR" dirty="0" err="1" smtClean="0"/>
              <a:t>Monster</a:t>
            </a:r>
            <a:r>
              <a:rPr lang="hr-HR" dirty="0" err="1" smtClean="0"/>
              <a:t>..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S </a:t>
            </a:r>
            <a:r>
              <a:rPr lang="hr-HR" dirty="0" smtClean="0"/>
              <a:t>Budget sells well because its not too expensive while Red </a:t>
            </a:r>
            <a:r>
              <a:rPr lang="hr-HR" dirty="0" err="1" smtClean="0"/>
              <a:t>Bull</a:t>
            </a:r>
            <a:r>
              <a:rPr lang="hr-HR" dirty="0" smtClean="0"/>
              <a:t>, </a:t>
            </a:r>
            <a:r>
              <a:rPr lang="hr-HR" dirty="0" err="1" smtClean="0"/>
              <a:t>Burn</a:t>
            </a:r>
            <a:r>
              <a:rPr lang="hr-HR" dirty="0" smtClean="0"/>
              <a:t>, </a:t>
            </a:r>
            <a:r>
              <a:rPr lang="hr-HR" dirty="0" err="1" smtClean="0"/>
              <a:t>Monster</a:t>
            </a:r>
            <a:r>
              <a:rPr lang="hr-HR" dirty="0" smtClean="0"/>
              <a:t> </a:t>
            </a:r>
            <a:r>
              <a:rPr lang="hr-HR" dirty="0" smtClean="0"/>
              <a:t>doesn’t sell well because these products are too expensive.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Taste of the new product...</a:t>
            </a:r>
            <a:endParaRPr lang="hr-HR" dirty="0"/>
          </a:p>
        </p:txBody>
      </p:sp>
      <p:pic>
        <p:nvPicPr>
          <p:cNvPr id="4" name="Content Placeholder 3" descr="red.rain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412776"/>
            <a:ext cx="3244891" cy="3816424"/>
          </a:xfrm>
        </p:spPr>
      </p:pic>
      <p:sp>
        <p:nvSpPr>
          <p:cNvPr id="6" name="TextBox 5"/>
          <p:cNvSpPr txBox="1"/>
          <p:nvPr/>
        </p:nvSpPr>
        <p:spPr>
          <a:xfrm>
            <a:off x="3707904" y="1772816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Our new product will be </a:t>
            </a:r>
            <a:r>
              <a:rPr lang="hr-HR" dirty="0" err="1" smtClean="0"/>
              <a:t>better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/>
              <a:t> </a:t>
            </a:r>
            <a:r>
              <a:rPr lang="hr-HR" dirty="0" err="1" smtClean="0"/>
              <a:t>the</a:t>
            </a:r>
            <a:r>
              <a:rPr lang="hr-HR" dirty="0"/>
              <a:t> </a:t>
            </a:r>
            <a:r>
              <a:rPr lang="hr-HR" dirty="0" err="1" smtClean="0"/>
              <a:t>new</a:t>
            </a:r>
            <a:r>
              <a:rPr lang="hr-HR" dirty="0" smtClean="0"/>
              <a:t> </a:t>
            </a:r>
            <a:r>
              <a:rPr lang="hr-HR" dirty="0" smtClean="0"/>
              <a:t>red </a:t>
            </a:r>
            <a:r>
              <a:rPr lang="hr-HR" dirty="0" err="1" smtClean="0"/>
              <a:t>orange</a:t>
            </a:r>
            <a:r>
              <a:rPr lang="hr-HR" dirty="0" smtClean="0"/>
              <a:t> taste.</a:t>
            </a:r>
            <a:r>
              <a:rPr lang="hr-HR" dirty="0"/>
              <a:t/>
            </a:r>
            <a:br>
              <a:rPr lang="hr-HR" dirty="0"/>
            </a:br>
            <a:r>
              <a:rPr lang="hr-HR" dirty="0" err="1" smtClean="0"/>
              <a:t>Container</a:t>
            </a:r>
            <a:r>
              <a:rPr lang="hr-HR" dirty="0" smtClean="0"/>
              <a:t>:</a:t>
            </a:r>
            <a:r>
              <a:rPr lang="hr-HR" dirty="0" smtClean="0"/>
              <a:t> </a:t>
            </a:r>
            <a:r>
              <a:rPr lang="hr-HR" dirty="0" smtClean="0"/>
              <a:t>250 ml. </a:t>
            </a:r>
            <a:br>
              <a:rPr lang="hr-HR" dirty="0" smtClean="0"/>
            </a:br>
            <a:r>
              <a:rPr lang="hr-HR" dirty="0" err="1" smtClean="0"/>
              <a:t>C</a:t>
            </a:r>
            <a:r>
              <a:rPr lang="hr-HR" dirty="0" err="1" smtClean="0"/>
              <a:t>ost</a:t>
            </a:r>
            <a:r>
              <a:rPr lang="hr-HR" dirty="0" smtClean="0"/>
              <a:t>: </a:t>
            </a:r>
            <a:r>
              <a:rPr lang="hr-HR" dirty="0" smtClean="0"/>
              <a:t>2 </a:t>
            </a:r>
            <a:r>
              <a:rPr lang="hr-HR" dirty="0" smtClean="0"/>
              <a:t>dollars.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Package,container,size...</a:t>
            </a:r>
            <a:endParaRPr lang="hr-HR" dirty="0"/>
          </a:p>
        </p:txBody>
      </p:sp>
      <p:pic>
        <p:nvPicPr>
          <p:cNvPr id="4" name="Content Placeholder 3" descr="51vzAmqe3a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4032448" cy="3543300"/>
          </a:xfrm>
        </p:spPr>
      </p:pic>
      <p:sp>
        <p:nvSpPr>
          <p:cNvPr id="5" name="TextBox 4"/>
          <p:cNvSpPr txBox="1"/>
          <p:nvPr/>
        </p:nvSpPr>
        <p:spPr>
          <a:xfrm>
            <a:off x="4427984" y="1700808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It will be </a:t>
            </a:r>
            <a:r>
              <a:rPr lang="hr-HR" dirty="0" err="1" smtClean="0"/>
              <a:t>packed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box </a:t>
            </a:r>
            <a:r>
              <a:rPr lang="hr-HR" dirty="0" err="1" smtClean="0"/>
              <a:t>containing</a:t>
            </a:r>
            <a:r>
              <a:rPr lang="hr-HR" dirty="0" smtClean="0"/>
              <a:t> </a:t>
            </a:r>
            <a:r>
              <a:rPr lang="hr-HR" dirty="0" smtClean="0"/>
              <a:t>12 </a:t>
            </a:r>
            <a:r>
              <a:rPr lang="hr-HR" dirty="0" err="1" smtClean="0"/>
              <a:t>cans</a:t>
            </a:r>
            <a:r>
              <a:rPr lang="hr-HR" dirty="0"/>
              <a:t> </a:t>
            </a:r>
            <a:r>
              <a:rPr lang="hr-HR" dirty="0" err="1" smtClean="0"/>
              <a:t>un</a:t>
            </a:r>
            <a:r>
              <a:rPr lang="hr-HR" dirty="0" smtClean="0"/>
              <a:t> red </a:t>
            </a:r>
            <a:r>
              <a:rPr lang="hr-HR" dirty="0" err="1" smtClean="0"/>
              <a:t>colour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Selling products...</a:t>
            </a:r>
            <a:endParaRPr lang="hr-HR" dirty="0"/>
          </a:p>
        </p:txBody>
      </p:sp>
      <p:pic>
        <p:nvPicPr>
          <p:cNvPr id="6" name="Content Placeholder 5" descr="2jaktf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3655219" cy="4896544"/>
          </a:xfrm>
        </p:spPr>
      </p:pic>
      <p:sp>
        <p:nvSpPr>
          <p:cNvPr id="8" name="TextBox 7"/>
          <p:cNvSpPr txBox="1"/>
          <p:nvPr/>
        </p:nvSpPr>
        <p:spPr>
          <a:xfrm>
            <a:off x="4139952" y="170080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We will sell our products in supermarket.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Who will promote our product?</a:t>
            </a:r>
            <a:endParaRPr lang="hr-HR" dirty="0"/>
          </a:p>
        </p:txBody>
      </p:sp>
      <p:pic>
        <p:nvPicPr>
          <p:cNvPr id="4" name="Content Placeholder 3" descr="ocfmgc5AwvxIGuDvoJPJKWx255ubIDBStVhUNT7i2b3s7zftexvAUuGSomrlrc2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212976"/>
            <a:ext cx="7467600" cy="2767405"/>
          </a:xfrm>
        </p:spPr>
      </p:pic>
      <p:sp>
        <p:nvSpPr>
          <p:cNvPr id="6" name="TextBox 5"/>
          <p:cNvSpPr txBox="1"/>
          <p:nvPr/>
        </p:nvSpPr>
        <p:spPr>
          <a:xfrm>
            <a:off x="467544" y="162880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We have chosen a famous person to promote it.</a:t>
            </a:r>
            <a:br>
              <a:rPr lang="hr-HR" dirty="0" smtClean="0"/>
            </a:br>
            <a:r>
              <a:rPr lang="hr-HR" dirty="0" smtClean="0"/>
              <a:t>That will be</a:t>
            </a:r>
            <a:endParaRPr lang="hr-HR" dirty="0"/>
          </a:p>
        </p:txBody>
      </p:sp>
      <p:sp>
        <p:nvSpPr>
          <p:cNvPr id="10" name="Down Arrow 9"/>
          <p:cNvSpPr/>
          <p:nvPr/>
        </p:nvSpPr>
        <p:spPr>
          <a:xfrm>
            <a:off x="3203848" y="2060848"/>
            <a:ext cx="180020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467544" y="6165304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Because</a:t>
            </a:r>
            <a:r>
              <a:rPr lang="hr-HR" dirty="0" smtClean="0"/>
              <a:t> </a:t>
            </a:r>
            <a:r>
              <a:rPr lang="hr-HR" dirty="0" smtClean="0"/>
              <a:t>his concerts are </a:t>
            </a:r>
            <a:r>
              <a:rPr lang="hr-HR" dirty="0" err="1" smtClean="0"/>
              <a:t>popular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young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smtClean="0"/>
              <a:t>they like </a:t>
            </a:r>
            <a:r>
              <a:rPr lang="hr-HR" dirty="0" err="1" smtClean="0"/>
              <a:t>energy</a:t>
            </a:r>
            <a:r>
              <a:rPr lang="hr-HR" dirty="0" smtClean="0"/>
              <a:t> </a:t>
            </a:r>
            <a:r>
              <a:rPr lang="hr-HR" dirty="0" err="1" smtClean="0"/>
              <a:t>drinks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Advertising product on tv...</a:t>
            </a:r>
            <a:endParaRPr lang="hr-HR" dirty="0"/>
          </a:p>
        </p:txBody>
      </p:sp>
      <p:pic>
        <p:nvPicPr>
          <p:cNvPr id="4" name="Content Placeholder 3" descr="index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2276872"/>
            <a:ext cx="4095750" cy="1114425"/>
          </a:xfrm>
        </p:spPr>
      </p:pic>
      <p:sp>
        <p:nvSpPr>
          <p:cNvPr id="5" name="TextBox 4"/>
          <p:cNvSpPr txBox="1"/>
          <p:nvPr/>
        </p:nvSpPr>
        <p:spPr>
          <a:xfrm>
            <a:off x="611560" y="407707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We will advertise our product on RTL television because RTL is one of the most popular television channels.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                  </a:t>
            </a:r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Made by: Mario Strukar 8.a</a:t>
            </a:r>
            <a:br>
              <a:rPr lang="hr-HR" dirty="0" smtClean="0"/>
            </a:br>
            <a:r>
              <a:rPr lang="hr-HR" dirty="0" smtClean="0"/>
              <a:t>                                         </a:t>
            </a:r>
            <a:br>
              <a:rPr lang="hr-HR" dirty="0" smtClean="0"/>
            </a:br>
            <a:r>
              <a:rPr lang="hr-HR" smtClean="0"/>
              <a:t>                                                          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143</Words>
  <Application>Microsoft Office PowerPoint</Application>
  <PresentationFormat>Prikaz na zaslonu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Oriel</vt:lpstr>
      <vt:lpstr>Red rain Energy drink</vt:lpstr>
      <vt:lpstr>Similar products...</vt:lpstr>
      <vt:lpstr>Taste of the new product...</vt:lpstr>
      <vt:lpstr>Package,container,size...</vt:lpstr>
      <vt:lpstr>Selling products...</vt:lpstr>
      <vt:lpstr>Who will promote our product?</vt:lpstr>
      <vt:lpstr>Advertising product on tv...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rain Energy drink</dc:title>
  <dc:creator>Korisnik</dc:creator>
  <cp:lastModifiedBy>Informatika</cp:lastModifiedBy>
  <cp:revision>13</cp:revision>
  <dcterms:created xsi:type="dcterms:W3CDTF">2014-11-11T18:39:52Z</dcterms:created>
  <dcterms:modified xsi:type="dcterms:W3CDTF">2015-06-19T08:26:22Z</dcterms:modified>
</cp:coreProperties>
</file>