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4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E450A43-728A-4149-BE04-84D53CC20B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753FD178-1604-4857-ABBE-2740FBD78D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AE17ED05-87DC-4917-B594-925033284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1F90F-DCF7-4995-A5DE-FB9C59FE642D}" type="datetimeFigureOut">
              <a:rPr lang="hr-HR" smtClean="0"/>
              <a:t>6.11.2017.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E247F511-6F33-47E7-A091-B6FA172B5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55310570-1F3A-4324-B01B-23751A19C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F732-0422-40C3-885E-C1B5E28DF8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7071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F36CE66C-20B6-4ED4-83C7-7761C66AD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xmlns="" id="{FF12420B-D196-4D41-B91A-41864D9E0D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E8762429-2736-4110-8E86-ECE4F3EF2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1F90F-DCF7-4995-A5DE-FB9C59FE642D}" type="datetimeFigureOut">
              <a:rPr lang="hr-HR" smtClean="0"/>
              <a:t>6.11.2017.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8984CE02-F7AA-4134-A094-58605D96F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B14BE17C-083E-46A9-BDCD-0E6D8118F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F732-0422-40C3-885E-C1B5E28DF8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126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xmlns="" id="{9963C359-0FFD-4B3D-B83E-1B21D818A8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xmlns="" id="{DAD81512-2575-4B53-900C-3C17804E2D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3B34BDA1-DF19-4E51-BF24-4662C9F4E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1F90F-DCF7-4995-A5DE-FB9C59FE642D}" type="datetimeFigureOut">
              <a:rPr lang="hr-HR" smtClean="0"/>
              <a:t>6.11.2017.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0AF4C3EE-E4A6-449A-9CE7-D016BC7E9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3048FF65-F5EE-4095-9D04-FAF56B0DD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F732-0422-40C3-885E-C1B5E28DF8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3299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0B518587-B1F8-4370-AF0D-021FD2248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480DA5BE-4A35-4F7A-8FA5-DD10116E8D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47E00F44-643A-43E8-90DE-D143F2114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1F90F-DCF7-4995-A5DE-FB9C59FE642D}" type="datetimeFigureOut">
              <a:rPr lang="hr-HR" smtClean="0"/>
              <a:t>6.11.2017.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AE852F96-77BC-4E39-AAA6-DE22BCC8C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515047EF-5495-4F84-B1C2-1318E487A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F732-0422-40C3-885E-C1B5E28DF8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7916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D9DABA08-7FFF-4FB7-B654-68A7DB355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xmlns="" id="{2620844F-3E5B-40D3-A11E-D6E262EA8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B93962CF-9547-4A27-943D-5A6AAD29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1F90F-DCF7-4995-A5DE-FB9C59FE642D}" type="datetimeFigureOut">
              <a:rPr lang="hr-HR" smtClean="0"/>
              <a:t>6.11.2017.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2DE3C57E-6C4F-4D1E-8F74-510A291F7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F22B599B-EE28-490B-B53A-6F0B3721F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F732-0422-40C3-885E-C1B5E28DF8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3196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FE411F77-FE05-46D5-A05E-4CA446528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B8BDA858-DED5-4F24-9834-B104DE48FC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xmlns="" id="{B8876E62-9C35-4CF0-A447-247710BFCE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xmlns="" id="{445B9D28-2350-4507-8278-68A4F11AD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1F90F-DCF7-4995-A5DE-FB9C59FE642D}" type="datetimeFigureOut">
              <a:rPr lang="hr-HR" smtClean="0"/>
              <a:t>6.11.2017.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xmlns="" id="{B15EDF5B-1595-46EE-A9C9-A491A3E91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xmlns="" id="{686A1D03-D0D9-4E14-A640-CB2B4FC12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F732-0422-40C3-885E-C1B5E28DF8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3262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877853C4-BCC5-4F21-A3A4-4C5B419CF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xmlns="" id="{52FA741A-CE1D-435A-AD3F-CB9E9DEC2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xmlns="" id="{E7DAC547-D096-4BE4-9242-95B6655A84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xmlns="" id="{F2CA2CB2-2CD0-44E1-A439-63B6F6D825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xmlns="" id="{A7F7D32B-9D25-4BD4-A9F9-2013F61395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xmlns="" id="{AC0D3A89-F5A7-4CE4-AA3F-31769CBF8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1F90F-DCF7-4995-A5DE-FB9C59FE642D}" type="datetimeFigureOut">
              <a:rPr lang="hr-HR" smtClean="0"/>
              <a:t>6.11.2017.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xmlns="" id="{AA5CA263-B9D1-4FC9-9110-9EE7C2AFC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xmlns="" id="{C7F4E78F-2135-4794-A917-1A3AEAD2D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F732-0422-40C3-885E-C1B5E28DF8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841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2A81F7BE-518D-4C50-8D35-B55D23F13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xmlns="" id="{40E517AE-6E76-47FA-9C57-FE12E3C0D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1F90F-DCF7-4995-A5DE-FB9C59FE642D}" type="datetimeFigureOut">
              <a:rPr lang="hr-HR" smtClean="0"/>
              <a:t>6.11.2017.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xmlns="" id="{8651AA1D-76A8-4EDD-81FF-AC0D7A0A6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xmlns="" id="{37DD33A5-E39D-46F1-B410-F8621E8BE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F732-0422-40C3-885E-C1B5E28DF8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1775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xmlns="" id="{5A0B4D2C-79AA-460C-AF0D-5166540EB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1F90F-DCF7-4995-A5DE-FB9C59FE642D}" type="datetimeFigureOut">
              <a:rPr lang="hr-HR" smtClean="0"/>
              <a:t>6.11.2017.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xmlns="" id="{AD069F57-A7D5-4014-B172-116095D11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xmlns="" id="{84F2DEF5-8ED8-44B7-A31F-08A616F16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F732-0422-40C3-885E-C1B5E28DF8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974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B8985575-D84B-48C4-AE69-F1572A690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3C2E09D2-E4DF-4CF9-9B48-53C105888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xmlns="" id="{CC878E0D-A6D0-4319-8EDF-6E856C75B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xmlns="" id="{DD73F10F-A959-4A2F-85E4-7ECB6AE94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1F90F-DCF7-4995-A5DE-FB9C59FE642D}" type="datetimeFigureOut">
              <a:rPr lang="hr-HR" smtClean="0"/>
              <a:t>6.11.2017.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xmlns="" id="{83D37373-9D43-42D4-A180-0D037E3C0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xmlns="" id="{967CF7C2-AC07-47B3-94A6-A017288E1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F732-0422-40C3-885E-C1B5E28DF8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2548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3732BF3D-FA7D-4F6B-82C1-62339DBFC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xmlns="" id="{726749E2-B7B8-4823-82C4-57D162061F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xmlns="" id="{DE6C68F1-2439-4FFB-9E4E-C8C25C70D9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xmlns="" id="{D0F9B12A-5103-4D7B-B94B-791C6DC5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1F90F-DCF7-4995-A5DE-FB9C59FE642D}" type="datetimeFigureOut">
              <a:rPr lang="hr-HR" smtClean="0"/>
              <a:t>6.11.2017.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xmlns="" id="{B0BC2BF7-6858-46A4-9EA5-B6D26C1B8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xmlns="" id="{3E8CF8A2-ADBC-4888-A4AD-B11BD9894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F732-0422-40C3-885E-C1B5E28DF8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9845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xmlns="" id="{1F4C5A82-54A4-4DEF-9F09-1082A36F8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xmlns="" id="{2E2A1E5F-FC08-45AF-8BCA-C424326B58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E884F45F-CA74-4098-96EA-96854F8EE7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1F90F-DCF7-4995-A5DE-FB9C59FE642D}" type="datetimeFigureOut">
              <a:rPr lang="hr-HR" smtClean="0"/>
              <a:t>6.11.2017.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3890FCFF-7E65-42D2-89B7-FC3DE52E20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DC4B035F-E61E-4A4A-9987-8FC05E872F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5F732-0422-40C3-885E-C1B5E28DF8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426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5E51FE7C-C6D4-46FC-9DF6-10CF0E2145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Glow</a:t>
            </a:r>
            <a:r>
              <a:rPr lang="hr-HR" dirty="0" smtClean="0"/>
              <a:t> </a:t>
            </a:r>
            <a:r>
              <a:rPr lang="hr-HR" dirty="0" err="1" smtClean="0"/>
              <a:t>Hair</a:t>
            </a:r>
            <a:r>
              <a:rPr lang="hr-HR" dirty="0" smtClean="0"/>
              <a:t> </a:t>
            </a:r>
            <a:r>
              <a:rPr lang="hr-HR" dirty="0"/>
              <a:t>G</a:t>
            </a:r>
            <a:r>
              <a:rPr lang="hr-HR" dirty="0" smtClean="0"/>
              <a:t>el</a:t>
            </a:r>
            <a:endParaRPr lang="hr-HR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871F302C-A881-4F1A-B2DB-A5AC694F57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/>
              <a:t>By</a:t>
            </a:r>
            <a:r>
              <a:rPr lang="hr-HR" dirty="0"/>
              <a:t>: Danijel Valić</a:t>
            </a:r>
          </a:p>
        </p:txBody>
      </p:sp>
    </p:spTree>
    <p:extLst>
      <p:ext uri="{BB962C8B-B14F-4D97-AF65-F5344CB8AC3E}">
        <p14:creationId xmlns:p14="http://schemas.microsoft.com/office/powerpoint/2010/main" val="2356889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9B2D47B1-788D-42B0-920C-198380564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Glow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99D671F3-CBEA-45FB-A0C3-509414C49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practicial</a:t>
            </a:r>
            <a:endParaRPr lang="hr-HR" dirty="0"/>
          </a:p>
          <a:p>
            <a:r>
              <a:rPr lang="hr-HR" dirty="0" err="1"/>
              <a:t>invisible</a:t>
            </a:r>
            <a:endParaRPr lang="hr-HR" dirty="0"/>
          </a:p>
          <a:p>
            <a:r>
              <a:rPr lang="hr-HR" dirty="0" err="1"/>
              <a:t>modern</a:t>
            </a:r>
            <a:endParaRPr lang="hr-HR" dirty="0"/>
          </a:p>
          <a:p>
            <a:r>
              <a:rPr lang="hr-HR" dirty="0" err="1"/>
              <a:t>easy</a:t>
            </a:r>
            <a:r>
              <a:rPr lang="hr-HR" dirty="0"/>
              <a:t> to use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xmlns="" id="{353A7FDB-EEA5-4DE0-B2E0-E7F273D26B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312" y="443746"/>
            <a:ext cx="2278312" cy="5763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3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57553E6F-85AF-428E-B0F4-BC42A645F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CB866B17-C10C-4B8F-8421-7F7FD2D89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Glow</a:t>
            </a:r>
            <a:r>
              <a:rPr lang="hr-HR" dirty="0"/>
              <a:t> gel </a:t>
            </a:r>
            <a:r>
              <a:rPr lang="hr-HR" dirty="0" err="1"/>
              <a:t>is</a:t>
            </a:r>
            <a:r>
              <a:rPr lang="hr-HR" dirty="0"/>
              <a:t> for </a:t>
            </a:r>
            <a:r>
              <a:rPr lang="hr-HR" dirty="0" err="1"/>
              <a:t>young</a:t>
            </a:r>
            <a:r>
              <a:rPr lang="hr-HR" dirty="0"/>
              <a:t> </a:t>
            </a:r>
            <a:r>
              <a:rPr lang="hr-HR" dirty="0" err="1"/>
              <a:t>men</a:t>
            </a:r>
            <a:r>
              <a:rPr lang="hr-HR" dirty="0"/>
              <a:t> </a:t>
            </a:r>
            <a:r>
              <a:rPr lang="hr-HR" dirty="0" err="1"/>
              <a:t>who</a:t>
            </a:r>
            <a:r>
              <a:rPr lang="hr-HR" dirty="0"/>
              <a:t> </a:t>
            </a:r>
            <a:r>
              <a:rPr lang="hr-HR" dirty="0" err="1"/>
              <a:t>want</a:t>
            </a:r>
            <a:r>
              <a:rPr lang="hr-HR" dirty="0"/>
              <a:t> to </a:t>
            </a:r>
            <a:r>
              <a:rPr lang="hr-HR" dirty="0" err="1"/>
              <a:t>look</a:t>
            </a:r>
            <a:r>
              <a:rPr lang="hr-HR" dirty="0"/>
              <a:t> </a:t>
            </a:r>
            <a:r>
              <a:rPr lang="hr-HR" dirty="0" err="1"/>
              <a:t>good</a:t>
            </a:r>
            <a:endParaRPr lang="hr-HR" dirty="0"/>
          </a:p>
          <a:p>
            <a:r>
              <a:rPr lang="hr-HR" dirty="0" err="1"/>
              <a:t>Glow</a:t>
            </a:r>
            <a:r>
              <a:rPr lang="hr-HR" dirty="0"/>
              <a:t> gel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popular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teenagers</a:t>
            </a:r>
            <a:endParaRPr lang="hr-HR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xmlns="" id="{EE56E27D-21BE-44F5-B40C-A31DABBD28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694" y="2842559"/>
            <a:ext cx="3469341" cy="3469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52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EDEA03EB-377A-4AA3-872A-86D776B30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What</a:t>
            </a:r>
            <a:r>
              <a:rPr lang="hr-HR" dirty="0"/>
              <a:t> </a:t>
            </a:r>
            <a:r>
              <a:rPr lang="hr-HR" dirty="0" err="1"/>
              <a:t>famous</a:t>
            </a:r>
            <a:r>
              <a:rPr lang="hr-HR" dirty="0"/>
              <a:t> </a:t>
            </a:r>
            <a:r>
              <a:rPr lang="hr-HR" dirty="0" err="1"/>
              <a:t>people</a:t>
            </a:r>
            <a:r>
              <a:rPr lang="hr-HR" dirty="0"/>
              <a:t> </a:t>
            </a:r>
            <a:r>
              <a:rPr lang="hr-HR" dirty="0" err="1"/>
              <a:t>think</a:t>
            </a:r>
            <a:r>
              <a:rPr lang="hr-HR" dirty="0"/>
              <a:t> </a:t>
            </a:r>
            <a:r>
              <a:rPr lang="hr-HR" dirty="0" err="1"/>
              <a:t>about</a:t>
            </a:r>
            <a:r>
              <a:rPr lang="hr-HR" dirty="0"/>
              <a:t> </a:t>
            </a:r>
            <a:r>
              <a:rPr lang="hr-HR" dirty="0" err="1"/>
              <a:t>Glow</a:t>
            </a:r>
            <a:r>
              <a:rPr lang="hr-HR" dirty="0"/>
              <a:t> gel?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35E8A20F-4FC2-4346-B463-44BE88F65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Famous</a:t>
            </a:r>
            <a:r>
              <a:rPr lang="hr-HR" dirty="0"/>
              <a:t> </a:t>
            </a:r>
            <a:r>
              <a:rPr lang="hr-HR" dirty="0" err="1"/>
              <a:t>words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Donald</a:t>
            </a:r>
            <a:r>
              <a:rPr lang="hr-HR" dirty="0"/>
              <a:t> </a:t>
            </a:r>
            <a:r>
              <a:rPr lang="hr-HR" dirty="0" err="1"/>
              <a:t>Trump</a:t>
            </a:r>
            <a:r>
              <a:rPr lang="hr-HR" dirty="0"/>
              <a:t> „I </a:t>
            </a:r>
            <a:r>
              <a:rPr lang="hr-HR" dirty="0" err="1"/>
              <a:t>know</a:t>
            </a:r>
            <a:r>
              <a:rPr lang="hr-HR" dirty="0"/>
              <a:t> </a:t>
            </a:r>
            <a:r>
              <a:rPr lang="hr-HR" dirty="0" err="1"/>
              <a:t>gels</a:t>
            </a:r>
            <a:r>
              <a:rPr lang="hr-HR" dirty="0"/>
              <a:t>. A </a:t>
            </a:r>
            <a:r>
              <a:rPr lang="hr-HR" dirty="0" err="1"/>
              <a:t>lot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them</a:t>
            </a:r>
            <a:r>
              <a:rPr lang="hr-HR" dirty="0"/>
              <a:t> are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good</a:t>
            </a:r>
            <a:r>
              <a:rPr lang="hr-HR" dirty="0"/>
              <a:t>. A </a:t>
            </a:r>
            <a:r>
              <a:rPr lang="hr-HR" dirty="0" err="1"/>
              <a:t>lot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them</a:t>
            </a:r>
            <a:r>
              <a:rPr lang="hr-HR" dirty="0"/>
              <a:t> are </a:t>
            </a:r>
            <a:r>
              <a:rPr lang="hr-HR" dirty="0" err="1"/>
              <a:t>bad</a:t>
            </a:r>
            <a:r>
              <a:rPr lang="hr-HR" dirty="0"/>
              <a:t>; </a:t>
            </a:r>
            <a:r>
              <a:rPr lang="hr-HR" dirty="0" err="1"/>
              <a:t>terrible</a:t>
            </a:r>
            <a:r>
              <a:rPr lang="hr-HR" dirty="0"/>
              <a:t>. </a:t>
            </a:r>
            <a:r>
              <a:rPr lang="hr-HR" dirty="0" err="1"/>
              <a:t>That’s</a:t>
            </a:r>
            <a:r>
              <a:rPr lang="hr-HR" dirty="0"/>
              <a:t> </a:t>
            </a:r>
            <a:r>
              <a:rPr lang="hr-HR" dirty="0" err="1"/>
              <a:t>why</a:t>
            </a:r>
            <a:r>
              <a:rPr lang="hr-HR" dirty="0"/>
              <a:t> I use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best</a:t>
            </a:r>
            <a:r>
              <a:rPr lang="hr-HR" dirty="0"/>
              <a:t> one </a:t>
            </a:r>
            <a:r>
              <a:rPr lang="hr-HR" dirty="0" err="1"/>
              <a:t>there</a:t>
            </a:r>
            <a:r>
              <a:rPr lang="hr-HR" dirty="0"/>
              <a:t> – </a:t>
            </a:r>
            <a:r>
              <a:rPr lang="hr-HR" dirty="0" err="1"/>
              <a:t>Glow</a:t>
            </a:r>
            <a:r>
              <a:rPr lang="hr-HR" dirty="0"/>
              <a:t> gel.”</a:t>
            </a:r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xmlns="" id="{89C04372-29C0-47B0-8EE6-80CFE12B3C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840" y="2929844"/>
            <a:ext cx="5280514" cy="3524743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xmlns="" id="{631AC15C-6064-421C-A474-F80F4941E4E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7150" y="3832413"/>
            <a:ext cx="586029" cy="1482605"/>
          </a:xfrm>
          <a:prstGeom prst="rect">
            <a:avLst/>
          </a:prstGeom>
        </p:spPr>
      </p:pic>
      <p:pic>
        <p:nvPicPr>
          <p:cNvPr id="13" name="Slika 12">
            <a:extLst>
              <a:ext uri="{FF2B5EF4-FFF2-40B4-BE49-F238E27FC236}">
                <a16:creationId xmlns:a16="http://schemas.microsoft.com/office/drawing/2014/main" xmlns="" id="{5D65B69F-7B9E-4F7D-8158-4FC7F9C7CE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3442447"/>
            <a:ext cx="4368433" cy="3008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319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B71244E9-BE36-4C71-A3B8-1BC24035D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Glow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83A38972-4378-4048-84BB-58E6866FD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You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find</a:t>
            </a:r>
            <a:r>
              <a:rPr lang="hr-HR" dirty="0"/>
              <a:t> </a:t>
            </a:r>
            <a:r>
              <a:rPr lang="hr-HR" dirty="0" err="1"/>
              <a:t>Glow</a:t>
            </a:r>
            <a:r>
              <a:rPr lang="hr-HR" dirty="0"/>
              <a:t> gel at supermarket </a:t>
            </a:r>
            <a:r>
              <a:rPr lang="hr-HR" dirty="0" err="1"/>
              <a:t>or</a:t>
            </a:r>
            <a:r>
              <a:rPr lang="hr-HR" dirty="0"/>
              <a:t> online</a:t>
            </a:r>
          </a:p>
          <a:p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will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advertised</a:t>
            </a:r>
            <a:r>
              <a:rPr lang="hr-HR" dirty="0"/>
              <a:t> on </a:t>
            </a:r>
            <a:r>
              <a:rPr lang="hr-HR" dirty="0" err="1"/>
              <a:t>televison</a:t>
            </a:r>
            <a:endParaRPr lang="hr-HR" dirty="0"/>
          </a:p>
          <a:p>
            <a:r>
              <a:rPr lang="hr-HR" dirty="0" err="1"/>
              <a:t>Full</a:t>
            </a:r>
            <a:r>
              <a:rPr lang="hr-HR" dirty="0"/>
              <a:t> </a:t>
            </a:r>
            <a:r>
              <a:rPr lang="hr-HR" dirty="0" err="1"/>
              <a:t>price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$3.70</a:t>
            </a:r>
          </a:p>
          <a:p>
            <a:r>
              <a:rPr lang="hr-HR" dirty="0"/>
              <a:t>But </a:t>
            </a:r>
            <a:r>
              <a:rPr lang="hr-HR" dirty="0" err="1"/>
              <a:t>if</a:t>
            </a:r>
            <a:r>
              <a:rPr lang="hr-HR" dirty="0"/>
              <a:t> </a:t>
            </a:r>
            <a:r>
              <a:rPr lang="hr-HR" dirty="0" err="1"/>
              <a:t>you</a:t>
            </a:r>
            <a:r>
              <a:rPr lang="hr-HR" dirty="0"/>
              <a:t> </a:t>
            </a:r>
            <a:r>
              <a:rPr lang="hr-HR" dirty="0" err="1"/>
              <a:t>call</a:t>
            </a:r>
            <a:r>
              <a:rPr lang="hr-HR" dirty="0"/>
              <a:t> </a:t>
            </a:r>
            <a:r>
              <a:rPr lang="hr-HR" dirty="0" err="1"/>
              <a:t>now</a:t>
            </a:r>
            <a:r>
              <a:rPr lang="hr-HR" dirty="0"/>
              <a:t> </a:t>
            </a:r>
            <a:r>
              <a:rPr lang="hr-HR" dirty="0" err="1"/>
              <a:t>you</a:t>
            </a:r>
            <a:r>
              <a:rPr lang="hr-HR" dirty="0"/>
              <a:t>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get</a:t>
            </a:r>
            <a:r>
              <a:rPr lang="hr-HR" dirty="0"/>
              <a:t> 50% </a:t>
            </a:r>
            <a:r>
              <a:rPr lang="hr-HR" dirty="0" err="1"/>
              <a:t>off</a:t>
            </a:r>
            <a:endParaRPr lang="hr-HR" dirty="0"/>
          </a:p>
          <a:p>
            <a:endParaRPr lang="hr-HR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xmlns="" id="{6F7B2741-7234-4B00-94CF-8411FB6C37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766" y="2495774"/>
            <a:ext cx="1305928" cy="3303887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xmlns="" id="{B3144059-2509-44C7-92DE-E61DDFDFDF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9747" y="3457281"/>
            <a:ext cx="980449" cy="980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62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110</Words>
  <Application>Microsoft Office PowerPoint</Application>
  <PresentationFormat>Široki zaslon</PresentationFormat>
  <Paragraphs>17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sustava Office</vt:lpstr>
      <vt:lpstr>Glow Hair Gel</vt:lpstr>
      <vt:lpstr>Glow</vt:lpstr>
      <vt:lpstr>PowerPointova prezentacija</vt:lpstr>
      <vt:lpstr>What famous people think about Glow gel?</vt:lpstr>
      <vt:lpstr>Glow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 za kosu Shine</dc:title>
  <dc:creator>Mateo Valić</dc:creator>
  <cp:lastModifiedBy>Windows korisnik</cp:lastModifiedBy>
  <cp:revision>10</cp:revision>
  <dcterms:created xsi:type="dcterms:W3CDTF">2017-11-05T17:38:32Z</dcterms:created>
  <dcterms:modified xsi:type="dcterms:W3CDTF">2017-11-06T09:30:17Z</dcterms:modified>
</cp:coreProperties>
</file>