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KUĆNI RED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Izradio: 7.rezred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48" y="339982"/>
            <a:ext cx="6586272" cy="31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Ova pravila se moraju poštivati sve dok vladaju </a:t>
            </a:r>
            <a:r>
              <a:rPr lang="hr-HR" dirty="0" err="1" smtClean="0"/>
              <a:t>mačkare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102" y="2010646"/>
            <a:ext cx="5700740" cy="42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6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DODATAK KUĆNOM REDU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NAPISALI UČITELJI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480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</a:t>
            </a:r>
            <a:r>
              <a:rPr lang="hr-HR" sz="5400" dirty="0" smtClean="0"/>
              <a:t>SUBOTA  I  NEDJELJA SU RADNI DANI</a:t>
            </a:r>
            <a:endParaRPr lang="hr-HR" sz="5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3312" y="2472743"/>
            <a:ext cx="8946541" cy="2459865"/>
          </a:xfrm>
        </p:spPr>
        <p:txBody>
          <a:bodyPr>
            <a:normAutofit/>
          </a:bodyPr>
          <a:lstStyle/>
          <a:p>
            <a:r>
              <a:rPr lang="hr-HR" sz="4400" dirty="0" smtClean="0"/>
              <a:t>SVI UČENICI SU OBAVEZNI DOLAZITI U ŠKOLU SUBOTOM I NEDJELJOM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1039273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 smtClean="0"/>
              <a:t>PRAZNICI</a:t>
            </a:r>
            <a:endParaRPr lang="hr-HR" sz="5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LJETNI I ZIMSKI PRAZNICI TRAJU NAJVIŠE PO  JEDAN TJEDAN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375527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1717" y="452718"/>
            <a:ext cx="9404723" cy="1400530"/>
          </a:xfrm>
        </p:spPr>
        <p:txBody>
          <a:bodyPr/>
          <a:lstStyle/>
          <a:p>
            <a:r>
              <a:rPr lang="hr-HR" sz="5400" dirty="0" smtClean="0"/>
              <a:t>Svaki učenik  koji ima sve petice</a:t>
            </a:r>
            <a:endParaRPr lang="hr-HR" sz="5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Za nagradu će ići u školu još jedan tjedan duže.</a:t>
            </a:r>
            <a:endParaRPr lang="hr-HR" sz="4400" dirty="0"/>
          </a:p>
        </p:txBody>
      </p:sp>
      <p:sp>
        <p:nvSpPr>
          <p:cNvPr id="4" name="AutoShape 2" descr="Slikovni rezultat za smije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7303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 smtClean="0"/>
              <a:t>ODLAZAK IZ ŠKOLE</a:t>
            </a:r>
            <a:endParaRPr lang="hr-HR" sz="5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PO DJECU OBAVEZNO DOLAZE U ŠKOLU RODITELJI,</a:t>
            </a:r>
          </a:p>
          <a:p>
            <a:r>
              <a:rPr lang="hr-HR" sz="4400" dirty="0" smtClean="0"/>
              <a:t>DOK UČENICI ČEKAJU RODITELJE PISAT ĆE DODATNU DOMAĆU ZADAĆU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192781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C:\Users\Korisnik\Desktop\smije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079" y="275552"/>
            <a:ext cx="7379593" cy="627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3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Zabranjeno </a:t>
            </a:r>
            <a:r>
              <a:rPr lang="hr-HR" b="1" dirty="0" smtClean="0"/>
              <a:t>NE</a:t>
            </a:r>
            <a:r>
              <a:rPr lang="hr-HR" dirty="0" smtClean="0"/>
              <a:t> korištenje mobitela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Od sada svi učenici OŠ </a:t>
            </a:r>
            <a:r>
              <a:rPr lang="hr-HR" dirty="0" err="1" smtClean="0"/>
              <a:t>Mahično</a:t>
            </a:r>
            <a:r>
              <a:rPr lang="hr-HR" dirty="0"/>
              <a:t> </a:t>
            </a:r>
            <a:r>
              <a:rPr lang="hr-HR" dirty="0" smtClean="0"/>
              <a:t>moraju koristiti mobitele</a:t>
            </a:r>
          </a:p>
          <a:p>
            <a:r>
              <a:rPr lang="hr-HR" dirty="0" smtClean="0"/>
              <a:t>Svako ne korištenje mobitela kažnjava se izbacivanjem iz škole</a:t>
            </a:r>
          </a:p>
          <a:p>
            <a:r>
              <a:rPr lang="hr-HR" dirty="0" smtClean="0"/>
              <a:t>SVI učitelji NE SMIJU koristiti mobitele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497" y="3381374"/>
            <a:ext cx="34099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Zabranjene domaće zadaće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SVI učenici su oslobođeni domaće zadaće</a:t>
            </a:r>
          </a:p>
          <a:p>
            <a:r>
              <a:rPr lang="hr-HR" dirty="0" smtClean="0"/>
              <a:t>Kazna za učitelje koji zadaju domaću zadaću je 500 kn po zadatku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581" y="3051896"/>
            <a:ext cx="3699164" cy="28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Zabranjeno dežurstvo po školi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Učitelji NE SMIJU dežurati po školi</a:t>
            </a:r>
          </a:p>
          <a:p>
            <a:r>
              <a:rPr lang="hr-HR" dirty="0" smtClean="0"/>
              <a:t>Učenici smiju trčati po hodniku koliko im drago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932" y="2993594"/>
            <a:ext cx="2533650" cy="31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Odlazak na WC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Svi učenici barem jedanput na satu moraju otići na WC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Naređuje se ravnateljici da proširi WC barem dvostruko zbog poboljšanja uvjeta okupljanja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935" y="3458308"/>
            <a:ext cx="476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6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Dolazak u školu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Svaki učitelj obavezno mora kasnit pola sata na nastavu</a:t>
            </a:r>
          </a:p>
          <a:p>
            <a:r>
              <a:rPr lang="hr-HR" dirty="0" smtClean="0"/>
              <a:t>Učitelj koji svaki dan dolazi na nastavu kažnjava se s 2000 kn</a:t>
            </a:r>
          </a:p>
          <a:p>
            <a:r>
              <a:rPr lang="hr-HR" dirty="0" smtClean="0"/>
              <a:t>Ravnateljica i psihologinja smiju doći u školu samo na zimskim i ljetnim praznicima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834" y="3721345"/>
            <a:ext cx="74295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45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Testovi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Obavezno korištenje šalabahtera, mobitela i knjiga pod testom</a:t>
            </a:r>
          </a:p>
          <a:p>
            <a:r>
              <a:rPr lang="hr-HR" dirty="0" smtClean="0"/>
              <a:t>Na testovima OBAVEZAN grupni rad</a:t>
            </a:r>
          </a:p>
          <a:p>
            <a:r>
              <a:rPr lang="hr-HR" dirty="0" smtClean="0"/>
              <a:t>Testovi se smiju pisati samo jednom godišnje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52" y="3434129"/>
            <a:ext cx="2960810" cy="29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32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</a:t>
            </a:r>
            <a:r>
              <a:rPr lang="hr-HR" dirty="0" smtClean="0"/>
              <a:t>astava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Prvih pola sata odvija se na školskom igralištu, a drugih petnaest minuta učitelji nam čitaju zabavne romane</a:t>
            </a:r>
          </a:p>
          <a:p>
            <a:r>
              <a:rPr lang="hr-HR" dirty="0" smtClean="0"/>
              <a:t>Učitelj koji da jedinicu učeniku mora petnaest minuta stajat pred vratima</a:t>
            </a:r>
          </a:p>
          <a:p>
            <a:r>
              <a:rPr lang="hr-HR" dirty="0" smtClean="0"/>
              <a:t>Ako nas psihologinja pozove na razgovor ona mora pisat protokol, a ako nas ravnateljica pozove na razgovor pozvat ćemo joj mamu u školu 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722" y="4245219"/>
            <a:ext cx="3311769" cy="248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6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Školske uniforme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 učenike dozvoljeno šminkanje i nošenje kratkih hlača, vrućih hlačica, šašavih frizura i visokih peta</a:t>
            </a:r>
          </a:p>
          <a:p>
            <a:r>
              <a:rPr lang="hr-HR" dirty="0" smtClean="0"/>
              <a:t>Za učitelje je obavezno nošenje plavih školskih kuta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70" y="3203331"/>
            <a:ext cx="4747845" cy="356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27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101</TotalTime>
  <Words>316</Words>
  <Application>Microsoft Office PowerPoint</Application>
  <PresentationFormat>Prilagođeno</PresentationFormat>
  <Paragraphs>42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Ion</vt:lpstr>
      <vt:lpstr>KUĆNI RED</vt:lpstr>
      <vt:lpstr>Zabranjeno NE korištenje mobitela</vt:lpstr>
      <vt:lpstr>Zabranjene domaće zadaće</vt:lpstr>
      <vt:lpstr>Zabranjeno dežurstvo po školi</vt:lpstr>
      <vt:lpstr>Odlazak na WC</vt:lpstr>
      <vt:lpstr>Dolazak u školu </vt:lpstr>
      <vt:lpstr>Testovi</vt:lpstr>
      <vt:lpstr>Nastava</vt:lpstr>
      <vt:lpstr>Školske uniforme</vt:lpstr>
      <vt:lpstr>Ova pravila se moraju poštivati sve dok vladaju mačkare</vt:lpstr>
      <vt:lpstr>DODATAK KUĆNOM REDU</vt:lpstr>
      <vt:lpstr>1. SUBOTA  I  NEDJELJA SU RADNI DANI</vt:lpstr>
      <vt:lpstr>PRAZNICI</vt:lpstr>
      <vt:lpstr>Svaki učenik  koji ima sve petice</vt:lpstr>
      <vt:lpstr>ODLAZAK IZ ŠKOLE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KUĆNI RED</dc:title>
  <dc:creator>Danijel Valić</dc:creator>
  <cp:lastModifiedBy>Korisnik</cp:lastModifiedBy>
  <cp:revision>12</cp:revision>
  <dcterms:created xsi:type="dcterms:W3CDTF">2017-02-22T08:16:27Z</dcterms:created>
  <dcterms:modified xsi:type="dcterms:W3CDTF">2017-02-28T10:55:19Z</dcterms:modified>
</cp:coreProperties>
</file>