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MOJE MJESTO I RIJEKA</a:t>
            </a:r>
            <a:br>
              <a:rPr lang="hr-HR" dirty="0" smtClean="0"/>
            </a:br>
            <a:r>
              <a:rPr lang="hr-HR" dirty="0" smtClean="0"/>
              <a:t>jezično izražavanje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3. Razred </a:t>
            </a:r>
          </a:p>
          <a:p>
            <a:r>
              <a:rPr lang="hr-HR" dirty="0" smtClean="0"/>
              <a:t>OŠ Mahično</a:t>
            </a:r>
          </a:p>
          <a:p>
            <a:r>
              <a:rPr lang="hr-HR" dirty="0" smtClean="0"/>
              <a:t>Učiteljica </a:t>
            </a:r>
          </a:p>
          <a:p>
            <a:r>
              <a:rPr lang="hr-HR" dirty="0" smtClean="0"/>
              <a:t>Jasmina Štefan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64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315" y="624110"/>
            <a:ext cx="9624297" cy="128089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ZA USPJEŠAN SASTAVAK VALJA POŠTIVATI PLAN RADA:</a:t>
            </a:r>
            <a:endParaRPr lang="hr-HR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070" y="2133600"/>
            <a:ext cx="7093685" cy="3778250"/>
          </a:xfrm>
        </p:spPr>
      </p:pic>
    </p:spTree>
    <p:extLst>
      <p:ext uri="{BB962C8B-B14F-4D97-AF65-F5344CB8AC3E}">
        <p14:creationId xmlns:p14="http://schemas.microsoft.com/office/powerpoint/2010/main" val="18466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MORA IMATI JEDAN SASTAVAK ?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23" y="2399729"/>
            <a:ext cx="3267531" cy="266020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sz="1600" b="1" dirty="0" smtClean="0">
                <a:solidFill>
                  <a:srgbClr val="FF0000"/>
                </a:solidFill>
              </a:rPr>
              <a:t>1. UVOD</a:t>
            </a:r>
          </a:p>
          <a:p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2. GLAVNI DIO</a:t>
            </a:r>
          </a:p>
          <a:p>
            <a:pPr marL="342900" indent="-342900">
              <a:buAutoNum type="arabicPeriod"/>
            </a:pPr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3. ZAKLJUČAK</a:t>
            </a:r>
            <a:endParaRPr lang="hr-HR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8072" y="1598613"/>
            <a:ext cx="4198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SVAKI NOVI DIO PIŠEMO U NOVI RED I PRVU RIJEČ UVUČEMO.</a:t>
            </a:r>
            <a:endParaRPr lang="hr-HR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474971" y="2244944"/>
            <a:ext cx="614703" cy="1180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2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PIŠEŠ U UVODNOM DIJELU?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46" y="467144"/>
            <a:ext cx="4715533" cy="53728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1600" b="1" dirty="0" smtClean="0">
                <a:solidFill>
                  <a:srgbClr val="FF0000"/>
                </a:solidFill>
              </a:rPr>
              <a:t>Uvodni dio pišeš samo u nekoliko rečenica.</a:t>
            </a:r>
          </a:p>
          <a:p>
            <a:endParaRPr lang="hr-HR" sz="1600" b="1" dirty="0" smtClean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U uvodnom dijelu najavljuješ o čemu ćeš pisati.</a:t>
            </a:r>
          </a:p>
          <a:p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Kratko objašnjavaš zašto?</a:t>
            </a:r>
          </a:p>
        </p:txBody>
      </p:sp>
    </p:spTree>
    <p:extLst>
      <p:ext uri="{BB962C8B-B14F-4D97-AF65-F5344CB8AC3E}">
        <p14:creationId xmlns:p14="http://schemas.microsoft.com/office/powerpoint/2010/main" val="27548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ČEMU PIŠEŠ U GLAVNOM DIJELU?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20" t="2556" r="6220" b="20983"/>
          <a:stretch/>
        </p:blipFill>
        <p:spPr>
          <a:xfrm>
            <a:off x="7392472" y="951320"/>
            <a:ext cx="2898639" cy="38524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1600" b="1" dirty="0" smtClean="0">
                <a:solidFill>
                  <a:srgbClr val="FF0000"/>
                </a:solidFill>
              </a:rPr>
              <a:t>Glavni dio sastavka je razrada teme koja piše u naslovu.</a:t>
            </a:r>
          </a:p>
          <a:p>
            <a:endParaRPr lang="hr-HR" sz="1600" b="1" dirty="0" smtClean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U glavnom dijelu opisuješ, uspoređuješ i pišeš detaljno o temi.</a:t>
            </a:r>
          </a:p>
          <a:p>
            <a:endParaRPr lang="hr-HR" sz="1600" b="1" dirty="0">
              <a:solidFill>
                <a:srgbClr val="FF0000"/>
              </a:solidFill>
            </a:endParaRPr>
          </a:p>
          <a:p>
            <a:r>
              <a:rPr lang="hr-HR" sz="1600" b="1" dirty="0" smtClean="0">
                <a:solidFill>
                  <a:srgbClr val="FF0000"/>
                </a:solidFill>
              </a:rPr>
              <a:t>U ovom dijelu pišeš najviše rečenica, oko 10 rečenica. 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0768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PIŠEŠ U ZAVRŠNOM DIJELU?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0"/>
          <a:stretch/>
        </p:blipFill>
        <p:spPr>
          <a:xfrm>
            <a:off x="7099300" y="2021982"/>
            <a:ext cx="3629025" cy="202198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>
                <a:solidFill>
                  <a:srgbClr val="FF0000"/>
                </a:solidFill>
              </a:rPr>
              <a:t> U završnom dijelu iznosiš svoj zaključak, stav,  osjećaje prema temi o kojoj pišeš.</a:t>
            </a:r>
          </a:p>
          <a:p>
            <a:endParaRPr lang="hr-HR" sz="1800" b="1" dirty="0">
              <a:solidFill>
                <a:srgbClr val="FF0000"/>
              </a:solidFill>
            </a:endParaRPr>
          </a:p>
          <a:p>
            <a:r>
              <a:rPr lang="hr-HR" sz="1800" b="1" dirty="0" smtClean="0">
                <a:solidFill>
                  <a:srgbClr val="FF0000"/>
                </a:solidFill>
              </a:rPr>
              <a:t>Završni dio je najkraći u sastavku – rečenica ,dvije.</a:t>
            </a:r>
            <a:endParaRPr lang="hr-HR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2967" y="1679976"/>
            <a:ext cx="3541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 kraja jednog sastavka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00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5268" y="1004550"/>
            <a:ext cx="944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SADA KAD SMO PONOVILI OSNOVNO O SASTAVKU SLJEDE UPUTE ZA PISANJE: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5268" y="1373882"/>
            <a:ext cx="804070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Tema vašeg sastavka:  Moje mjesto i rijeka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Uvod: </a:t>
            </a:r>
            <a:r>
              <a:rPr lang="hr-HR" dirty="0" smtClean="0"/>
              <a:t>Ukratko gdje živiš, gdje se to mjesto nalazi, koja rijeka protječe</a:t>
            </a:r>
          </a:p>
          <a:p>
            <a:r>
              <a:rPr lang="hr-HR" dirty="0"/>
              <a:t> </a:t>
            </a:r>
            <a:r>
              <a:rPr lang="hr-HR" dirty="0" smtClean="0"/>
              <a:t>         mjestom... </a:t>
            </a:r>
          </a:p>
          <a:p>
            <a:r>
              <a:rPr lang="hr-HR" u="sng" dirty="0" smtClean="0"/>
              <a:t>Napomena: Za one koji žive u Tuškanima možeš odabrati ili Kupu ili Dobru,to su rijeke najbliže tvom mjestu stanovanja.</a:t>
            </a:r>
          </a:p>
          <a:p>
            <a:endParaRPr lang="hr-HR" u="sng" dirty="0"/>
          </a:p>
          <a:p>
            <a:r>
              <a:rPr lang="hr-HR" dirty="0" smtClean="0">
                <a:solidFill>
                  <a:srgbClr val="FF0000"/>
                </a:solidFill>
              </a:rPr>
              <a:t>Glavni dio:</a:t>
            </a:r>
          </a:p>
          <a:p>
            <a:r>
              <a:rPr lang="hr-HR" dirty="0" smtClean="0"/>
              <a:t>U ovom dijelu opisuješ svoje mjesto detaljnije, što sve u njemu ima, koliko je veliko i slično.</a:t>
            </a:r>
          </a:p>
          <a:p>
            <a:r>
              <a:rPr lang="hr-HR" dirty="0" smtClean="0"/>
              <a:t>Opisuješ i rijeku koja protječe tvojim mjestom. Navodiš posebnosti te rijeke, što ona znači za stanovnike, po čemu je tebi draga i posebna i slično. U opisu se prisjeti i ljeta, kupanja, ribolova,svih godišnjih doba, svih detalja. Bilo bi poželjno da koristiš što više pridjeva kojima ćeš opisivati. Primjeni i usporedbe koje smo učili u opisivanju. Budi kreativan.</a:t>
            </a:r>
          </a:p>
          <a:p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Završni dio: </a:t>
            </a:r>
            <a:r>
              <a:rPr lang="hr-HR" dirty="0" smtClean="0"/>
              <a:t>Napiši svoje osjećaje ili stav prema svom mjestu i rijeci koju si opisivao.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5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3049" y="1133342"/>
            <a:ext cx="73795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Nakon što napraviš plan i razradiš svoj  sastavk na papiru i budeš zadovoljan prepiši ga urednim rukopisom u bilježnicu.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U pisanju vodi </a:t>
            </a:r>
            <a:r>
              <a:rPr lang="hr-HR" smtClean="0"/>
              <a:t>računa o pravopisu </a:t>
            </a:r>
            <a:r>
              <a:rPr lang="hr-HR" dirty="0" smtClean="0"/>
              <a:t>te pravilno koristi rečenične znakove </a:t>
            </a:r>
            <a:r>
              <a:rPr lang="hr-HR" smtClean="0"/>
              <a:t>i rastavljanje </a:t>
            </a:r>
            <a:r>
              <a:rPr lang="hr-HR" dirty="0" smtClean="0"/>
              <a:t>na kraju retka.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Primjeni znanja o pisanju velikog slova u nazivima naselja i voda, pravilno koristi slova č i ć u riječima te skupove slova ije i je.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ŽELIM TI PUNO USPJEHA U SASTAVLJANJU.</a:t>
            </a:r>
          </a:p>
          <a:p>
            <a:endParaRPr lang="hr-HR" dirty="0"/>
          </a:p>
          <a:p>
            <a:r>
              <a:rPr lang="hr-HR" dirty="0" smtClean="0"/>
              <a:t>Tvoja učiteljica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70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398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MOJE MJESTO I RIJEKA jezično izražavanje</vt:lpstr>
      <vt:lpstr>ZA USPJEŠAN SASTAVAK VALJA POŠTIVATI PLAN RADA:</vt:lpstr>
      <vt:lpstr>ŠTO MORA IMATI JEDAN SASTAVAK ?</vt:lpstr>
      <vt:lpstr>ŠTO PIŠEŠ U UVODNOM DIJELU?</vt:lpstr>
      <vt:lpstr>O ČEMU PIŠEŠ U GLAVNOM DIJELU?</vt:lpstr>
      <vt:lpstr>ŠTO PIŠEŠ U ZAVRŠNOM DIJELU?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MOJE MJESTO I RIJEKA jezično izražavanje</dc:title>
  <dc:creator>JASMINA</dc:creator>
  <cp:lastModifiedBy>JASMINA</cp:lastModifiedBy>
  <cp:revision>7</cp:revision>
  <dcterms:created xsi:type="dcterms:W3CDTF">2020-03-26T12:08:33Z</dcterms:created>
  <dcterms:modified xsi:type="dcterms:W3CDTF">2020-03-26T13:15:55Z</dcterms:modified>
</cp:coreProperties>
</file>