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D68E81-D1AB-4B10-BAAC-BA9394595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DDC052A-9EFA-4C4E-81B8-F1B71D7E6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3F4235-2627-4364-82FC-F4DB5863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A3351E-9C8F-497E-A60D-2BD85BF2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DD46ACC-9CAB-4646-8572-791B731E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62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21F748-05C5-4A4E-A4D8-750BC2CB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53C7108-8686-420F-9A77-F403D0715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10E559-54B2-4274-88DA-607B4F35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E1D561-7EA9-46F8-914F-F1B92AE4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AF58411-DB96-4411-8060-97235D4F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119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AF2E82D-00EE-460A-9ABE-1D784799B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5BCF74C-9489-4ACA-AB5D-A00B78749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D85BD2-6BE3-4393-BB9C-BBEE39818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9632D8F-06D5-4946-AC2E-B4C32A8A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94128D-9B1E-48C1-8AEF-C1D5A4B4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53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5FF462-E063-441C-A2E8-E8A1ECA2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B9860C-BACD-4F7F-8EEE-E9A4D2AB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7E9ACA7-D4F8-457F-8699-D8BBEBBE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81EF6C-585F-4EEB-8250-7438AE00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334161-71E3-4328-B889-449CCFA8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19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8EB86E-8346-44B3-9AF0-3340E475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F797AC3-56CD-437D-B23D-864575BF9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EC8202-51B6-4215-83C5-3B199372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A8893E-5B6A-486B-8B4B-192B6043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CC33BF-49C6-40BA-A7AC-35CE8726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3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3B0E9F-70E5-459F-82C9-F513B72B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6AEB67-C4FC-49B9-B900-81B6386A3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670339A-E160-43C7-9841-A84BEF079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E58A52-D281-4FBF-B683-FA8FEFC5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F63C270-8FE7-466C-BD77-928C07253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7C0C48A-6A6C-465D-8975-387E5653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72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7F77DC-344E-4767-9415-13898D5F2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2D7687B-A9F3-4C96-9093-7D7CEEF40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A98326C-6154-4D96-AFC7-30E3FA932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4BDEBF5-7EAF-466E-B8D1-E072A4BCA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381944D-87BA-464F-8FB0-4D6C9C858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F197396-B10E-40B4-BCD7-F057639E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AEEE3C4-23E5-4F91-9F52-42E1179A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3B35ED9-A0BA-4135-A2F2-A4D623DF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217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68A128-024F-4B83-8D3D-3CB95E01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31B3C41-AB1C-4669-A8F6-A758D1B3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948E776-545E-40B7-BB9B-A11EDE3D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FD2F613-7E15-4756-8FEB-DCFCEAF4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74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6466A0A-02AC-43C7-8EF0-20203465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C7B2005-FC49-4606-AF0F-0AB6724D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54348E7-F227-45F0-AA1D-4CBA45C9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632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9BBE68-4DCC-40D7-B639-00B4CAC64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9E8CE5-B0FC-42D9-97B7-3141D95B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C9C88F2-9D9A-46C0-9607-340AD7C59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0C2614C-7C07-47EA-9068-314BFA06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65393B9-69E8-415E-8FF3-0E8F81DB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0C8EC2-040F-47FA-8E6D-E5413279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43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716801-93B5-478B-BF12-4B6441F4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76FA76C-29D3-4126-862A-874F06368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6CDDDE5-9EBC-46AB-BD1F-5E942CBAF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9C8E8D7-3E5B-423E-BBA6-48F0D21D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0598B37-090E-44A1-875D-6E1B177D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175FF9E-53F3-4223-9F50-3D67A458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720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2EEBE45-9E83-4221-B158-D3D9C258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B82F73-F7DA-4C52-9B86-090BAD616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901434D-1AD6-4398-9820-A3227F8CB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7C55-6BEB-4AA4-AD46-F99518CC630B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0A42D95-A434-4201-892E-C7EA2A76E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E33DE16-0C00-4333-A41C-ED320C961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7CEB-A2D4-40DD-AA68-91E1529AEC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05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chneeglöckchen (Galanthus) - Gartenzauber">
            <a:extLst>
              <a:ext uri="{FF2B5EF4-FFF2-40B4-BE49-F238E27FC236}">
                <a16:creationId xmlns:a16="http://schemas.microsoft.com/office/drawing/2014/main" id="{D031399E-AE6D-4393-AD8B-1578442515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4" b="1887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A0A476C-C122-425B-8283-3E24A65D8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Njemački jezik – 4. Klasse – 1. April 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C60227D-4F18-4B30-9001-AB786ECB8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36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FE9C5B-3341-4793-9EF3-45779CC6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0"/>
            <a:ext cx="10515600" cy="1325563"/>
          </a:xfrm>
        </p:spPr>
        <p:txBody>
          <a:bodyPr/>
          <a:lstStyle/>
          <a:p>
            <a:pPr algn="ctr"/>
            <a:r>
              <a:rPr lang="hr-HR" b="1" dirty="0"/>
              <a:t>PONOVIMO!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0D589C-060B-41C4-B563-6E14A0158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25" y="798990"/>
            <a:ext cx="11469950" cy="53887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/>
              <a:t>Frankfurt?</a:t>
            </a:r>
          </a:p>
          <a:p>
            <a:pPr marL="0" indent="0">
              <a:buNone/>
            </a:pPr>
            <a:r>
              <a:rPr lang="hr-HR" sz="1600"/>
              <a:t>Graz?</a:t>
            </a:r>
          </a:p>
          <a:p>
            <a:pPr marL="0" indent="0">
              <a:buNone/>
            </a:pPr>
            <a:r>
              <a:rPr lang="hr-HR" sz="1600"/>
              <a:t>Bern?</a:t>
            </a:r>
          </a:p>
          <a:p>
            <a:pPr marL="0" indent="0">
              <a:buNone/>
            </a:pPr>
            <a:r>
              <a:rPr lang="hr-HR" sz="1600"/>
              <a:t>Wien?</a:t>
            </a:r>
          </a:p>
          <a:p>
            <a:pPr marL="0" indent="0">
              <a:buNone/>
            </a:pPr>
            <a:r>
              <a:rPr lang="hr-HR" sz="1600"/>
              <a:t>Zagreb?</a:t>
            </a:r>
          </a:p>
          <a:p>
            <a:pPr marL="0" indent="0">
              <a:buNone/>
            </a:pPr>
            <a:r>
              <a:rPr lang="hr-HR" sz="1600"/>
              <a:t>Berlin?</a:t>
            </a:r>
          </a:p>
          <a:p>
            <a:pPr marL="0" indent="0">
              <a:buNone/>
            </a:pPr>
            <a:r>
              <a:rPr lang="hr-HR" sz="1600"/>
              <a:t>München?</a:t>
            </a:r>
          </a:p>
          <a:p>
            <a:pPr marL="0" indent="0">
              <a:buNone/>
            </a:pPr>
            <a:r>
              <a:rPr lang="hr-HR" sz="1600"/>
              <a:t>Zürich?</a:t>
            </a:r>
          </a:p>
          <a:p>
            <a:pPr marL="0" indent="0">
              <a:buNone/>
            </a:pPr>
            <a:r>
              <a:rPr lang="hr-HR" sz="1600"/>
              <a:t>Salzburg?</a:t>
            </a:r>
          </a:p>
          <a:p>
            <a:pPr marL="0" indent="0">
              <a:buNone/>
            </a:pPr>
            <a:r>
              <a:rPr lang="hr-HR" sz="1600"/>
              <a:t>Hamburg?</a:t>
            </a:r>
          </a:p>
          <a:p>
            <a:pPr marL="0" indent="0">
              <a:buNone/>
            </a:pPr>
            <a:endParaRPr lang="hr-HR" sz="1600"/>
          </a:p>
          <a:p>
            <a:pPr marL="0" indent="0">
              <a:buNone/>
            </a:pPr>
            <a:r>
              <a:rPr lang="hr-HR" sz="1600"/>
              <a:t>glagol „wohnen”</a:t>
            </a:r>
          </a:p>
          <a:p>
            <a:pPr marL="514350" indent="-514350">
              <a:buAutoNum type="arabicPeriod"/>
            </a:pPr>
            <a:r>
              <a:rPr lang="hr-HR" sz="1600"/>
              <a:t>ich wohn</a:t>
            </a:r>
            <a:r>
              <a:rPr lang="hr-HR" sz="1600">
                <a:highlight>
                  <a:srgbClr val="FFFF00"/>
                </a:highlight>
              </a:rPr>
              <a:t>e</a:t>
            </a:r>
            <a:r>
              <a:rPr lang="hr-HR" sz="1600"/>
              <a:t>		1. wir wohn</a:t>
            </a:r>
            <a:r>
              <a:rPr lang="hr-HR" sz="1600">
                <a:highlight>
                  <a:srgbClr val="FFFF00"/>
                </a:highlight>
              </a:rPr>
              <a:t>en</a:t>
            </a:r>
          </a:p>
          <a:p>
            <a:pPr marL="514350" indent="-514350">
              <a:buAutoNum type="arabicPeriod"/>
            </a:pPr>
            <a:r>
              <a:rPr lang="hr-HR" sz="1600"/>
              <a:t>du wohn</a:t>
            </a:r>
            <a:r>
              <a:rPr lang="hr-HR" sz="1600">
                <a:highlight>
                  <a:srgbClr val="FFFF00"/>
                </a:highlight>
              </a:rPr>
              <a:t>st </a:t>
            </a:r>
            <a:r>
              <a:rPr lang="hr-HR" sz="1600"/>
              <a:t>		2. ihr wohn</a:t>
            </a:r>
            <a:r>
              <a:rPr lang="hr-HR" sz="1600">
                <a:highlight>
                  <a:srgbClr val="FFFF00"/>
                </a:highlight>
              </a:rPr>
              <a:t>t</a:t>
            </a:r>
          </a:p>
          <a:p>
            <a:pPr marL="514350" indent="-514350">
              <a:buAutoNum type="arabicPeriod"/>
            </a:pPr>
            <a:r>
              <a:rPr lang="hr-HR" sz="1600"/>
              <a:t>er, sie, es wohn</a:t>
            </a:r>
            <a:r>
              <a:rPr lang="hr-HR" sz="1600">
                <a:highlight>
                  <a:srgbClr val="FFFF00"/>
                </a:highlight>
              </a:rPr>
              <a:t>t	</a:t>
            </a:r>
            <a:r>
              <a:rPr lang="hr-HR" sz="1600"/>
              <a:t>	3. sie, Sie wohn</a:t>
            </a:r>
            <a:r>
              <a:rPr lang="hr-HR" sz="1600">
                <a:highlight>
                  <a:srgbClr val="FFFF00"/>
                </a:highlight>
              </a:rPr>
              <a:t>en</a:t>
            </a:r>
          </a:p>
          <a:p>
            <a:pPr marL="514350" indent="-514350">
              <a:buAutoNum type="arabicPeriod"/>
            </a:pPr>
            <a:endParaRPr lang="hr-HR" sz="160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HR" sz="1600"/>
              <a:t>Udžbenik str. 30 „Wo wohnt ihr?”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13470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557A916-FDD1-44A1-A7A1-70009FD6B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0F3A827-9632-4D91-ABEB-F1571AA86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085" y="1129084"/>
            <a:ext cx="3689091" cy="1960157"/>
          </a:xfrm>
        </p:spPr>
        <p:txBody>
          <a:bodyPr>
            <a:normAutofit/>
          </a:bodyPr>
          <a:lstStyle/>
          <a:p>
            <a:endParaRPr lang="hr-HR" sz="4000"/>
          </a:p>
        </p:txBody>
      </p:sp>
      <p:pic>
        <p:nvPicPr>
          <p:cNvPr id="3074" name="Picture 2" descr="Schneeglöckchen (Galanthus) - Gartenzauber">
            <a:extLst>
              <a:ext uri="{FF2B5EF4-FFF2-40B4-BE49-F238E27FC236}">
                <a16:creationId xmlns:a16="http://schemas.microsoft.com/office/drawing/2014/main" id="{41D91A1E-0561-4B76-B726-6898E655B8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" r="12868"/>
          <a:stretch/>
        </p:blipFill>
        <p:spPr bwMode="auto">
          <a:xfrm>
            <a:off x="20" y="10"/>
            <a:ext cx="7743929" cy="6857990"/>
          </a:xfrm>
          <a:custGeom>
            <a:avLst/>
            <a:gdLst/>
            <a:ahLst/>
            <a:cxnLst/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D1FE7F-95AE-4B83-9ADC-006D66475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6085" y="3236181"/>
            <a:ext cx="3689091" cy="219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r>
              <a:rPr lang="hr-HR" sz="2400">
                <a:highlight>
                  <a:srgbClr val="FFFF00"/>
                </a:highlight>
              </a:rPr>
              <a:t>SVE ŠTO SE NALAZI NA SLJEDEĆIM STRANICAMA PREPIŠITE U SVOJE BILJEŽNICE! </a:t>
            </a:r>
            <a:r>
              <a:rPr lang="hr-HR" sz="2400"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endParaRPr lang="hr-HR" sz="240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925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DF61B2-8D53-4732-86A0-2AC14DE2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sein</a:t>
            </a:r>
            <a:r>
              <a:rPr lang="hr-HR" dirty="0"/>
              <a:t> = biti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61C30C-10C7-4C2B-955B-F346BC598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1825624"/>
            <a:ext cx="10830017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514350" indent="-514350">
              <a:buAutoNum type="arabicPeriod"/>
            </a:pPr>
            <a:r>
              <a:rPr lang="hr-HR" dirty="0" err="1"/>
              <a:t>ich</a:t>
            </a:r>
            <a:r>
              <a:rPr lang="hr-HR" dirty="0"/>
              <a:t> bin (ja sam)	1. </a:t>
            </a: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/>
              <a:t>sind</a:t>
            </a:r>
            <a:r>
              <a:rPr lang="hr-HR" dirty="0"/>
              <a:t> (mi smo)</a:t>
            </a:r>
          </a:p>
          <a:p>
            <a:pPr marL="514350" indent="-514350">
              <a:buAutoNum type="arabicPeriod"/>
            </a:pP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bist</a:t>
            </a:r>
            <a:r>
              <a:rPr lang="hr-HR" dirty="0"/>
              <a:t> (ti si)	2. </a:t>
            </a:r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/>
              <a:t>seid</a:t>
            </a:r>
            <a:r>
              <a:rPr lang="hr-HR" dirty="0"/>
              <a:t> (vi ste)</a:t>
            </a:r>
          </a:p>
          <a:p>
            <a:pPr marL="514350" indent="-514350">
              <a:buAutoNum type="arabicPeriod"/>
            </a:pPr>
            <a:r>
              <a:rPr lang="hr-HR" dirty="0" err="1"/>
              <a:t>er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(on je)	3.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sind</a:t>
            </a:r>
            <a:r>
              <a:rPr lang="hr-HR" dirty="0"/>
              <a:t> (oni su)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(ona je)           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sind</a:t>
            </a:r>
            <a:r>
              <a:rPr lang="hr-HR" dirty="0"/>
              <a:t> (Vi ste) – iz poštovanja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es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(ono je)</a:t>
            </a:r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>
                <a:highlight>
                  <a:srgbClr val="FFFF00"/>
                </a:highlight>
              </a:rPr>
              <a:t>bin</a:t>
            </a:r>
            <a:r>
              <a:rPr lang="hr-HR" dirty="0"/>
              <a:t> Anamarija. </a:t>
            </a:r>
          </a:p>
          <a:p>
            <a:pPr marL="0" indent="0">
              <a:buNone/>
            </a:pPr>
            <a:r>
              <a:rPr lang="hr-HR" dirty="0" err="1"/>
              <a:t>Wer</a:t>
            </a:r>
            <a:r>
              <a:rPr lang="hr-HR" dirty="0"/>
              <a:t> </a:t>
            </a:r>
            <a:r>
              <a:rPr lang="hr-HR" dirty="0" err="1">
                <a:highlight>
                  <a:srgbClr val="FFFF00"/>
                </a:highlight>
              </a:rPr>
              <a:t>bist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 err="1">
                <a:highlight>
                  <a:srgbClr val="FFFF00"/>
                </a:highlight>
              </a:rPr>
              <a:t>Bist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Frank?</a:t>
            </a:r>
          </a:p>
          <a:p>
            <a:pPr marL="0" indent="0">
              <a:buNone/>
            </a:pPr>
            <a:r>
              <a:rPr lang="hr-HR" dirty="0" err="1"/>
              <a:t>Nein</a:t>
            </a:r>
            <a:r>
              <a:rPr lang="hr-HR" dirty="0"/>
              <a:t>, </a:t>
            </a:r>
            <a:r>
              <a:rPr lang="hr-HR" dirty="0" err="1"/>
              <a:t>er</a:t>
            </a:r>
            <a:r>
              <a:rPr lang="hr-HR" dirty="0"/>
              <a:t> </a:t>
            </a:r>
            <a:r>
              <a:rPr lang="hr-HR" dirty="0" err="1">
                <a:highlight>
                  <a:srgbClr val="FFFF00"/>
                </a:highlight>
              </a:rPr>
              <a:t>ist</a:t>
            </a:r>
            <a:r>
              <a:rPr lang="hr-HR" dirty="0">
                <a:highlight>
                  <a:srgbClr val="FFFF00"/>
                </a:highlight>
              </a:rPr>
              <a:t> </a:t>
            </a:r>
            <a:r>
              <a:rPr lang="hr-HR" dirty="0"/>
              <a:t>Frank. </a:t>
            </a:r>
          </a:p>
          <a:p>
            <a:pPr marL="0" indent="0">
              <a:buNone/>
            </a:pP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>
                <a:highlight>
                  <a:srgbClr val="FFFF00"/>
                </a:highlight>
              </a:rPr>
              <a:t>sind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Karlovac.</a:t>
            </a:r>
          </a:p>
          <a:p>
            <a:pPr marL="0" indent="0">
              <a:buNone/>
            </a:pPr>
            <a:r>
              <a:rPr lang="hr-HR" dirty="0" err="1">
                <a:highlight>
                  <a:srgbClr val="FFFF00"/>
                </a:highlight>
              </a:rPr>
              <a:t>Sind</a:t>
            </a:r>
            <a:r>
              <a:rPr lang="hr-HR" dirty="0"/>
              <a:t>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Frau</a:t>
            </a:r>
            <a:r>
              <a:rPr lang="hr-HR" dirty="0"/>
              <a:t> </a:t>
            </a:r>
            <a:r>
              <a:rPr lang="hr-HR" dirty="0" err="1"/>
              <a:t>Weigel</a:t>
            </a:r>
            <a:r>
              <a:rPr lang="hr-HR" dirty="0"/>
              <a:t>? </a:t>
            </a:r>
          </a:p>
          <a:p>
            <a:pPr marL="0" indent="0">
              <a:buNone/>
            </a:pPr>
            <a:r>
              <a:rPr lang="hr-HR" i="1" dirty="0"/>
              <a:t>Udžbenik str. 31. </a:t>
            </a:r>
            <a:r>
              <a:rPr lang="hr-HR" i="1" dirty="0" err="1"/>
              <a:t>zad</a:t>
            </a:r>
            <a:r>
              <a:rPr lang="hr-HR" i="1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27195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0D34D-43F8-4298-B7D8-51D863BB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/>
              <a:t>Udžbenik str. 32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D47454-97C7-4AB9-BDAB-130292D4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6. </a:t>
            </a:r>
          </a:p>
          <a:p>
            <a:pPr marL="0" indent="0">
              <a:buNone/>
            </a:pPr>
            <a:r>
              <a:rPr lang="hr-HR" dirty="0" err="1"/>
              <a:t>Wie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deine</a:t>
            </a:r>
            <a:r>
              <a:rPr lang="hr-HR" dirty="0"/>
              <a:t> </a:t>
            </a:r>
            <a:r>
              <a:rPr lang="hr-HR" dirty="0" err="1"/>
              <a:t>Adresse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 err="1"/>
              <a:t>Meine</a:t>
            </a:r>
            <a:r>
              <a:rPr lang="hr-HR" dirty="0"/>
              <a:t> </a:t>
            </a:r>
            <a:r>
              <a:rPr lang="hr-HR" dirty="0" err="1"/>
              <a:t>Adresse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__________.</a:t>
            </a:r>
          </a:p>
          <a:p>
            <a:pPr marL="0" indent="0">
              <a:buNone/>
            </a:pPr>
            <a:r>
              <a:rPr lang="hr-HR" dirty="0" err="1"/>
              <a:t>Hast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eine</a:t>
            </a:r>
            <a:r>
              <a:rPr lang="hr-HR" dirty="0"/>
              <a:t> </a:t>
            </a:r>
            <a:r>
              <a:rPr lang="hr-HR" dirty="0" err="1"/>
              <a:t>E-Mail-Adresse</a:t>
            </a:r>
            <a:r>
              <a:rPr lang="hr-HR" dirty="0"/>
              <a:t>?</a:t>
            </a:r>
            <a:br>
              <a:rPr lang="hr-HR" dirty="0"/>
            </a:br>
            <a:r>
              <a:rPr lang="hr-HR" dirty="0"/>
              <a:t>Ja, </a:t>
            </a:r>
            <a:r>
              <a:rPr lang="hr-HR" dirty="0" err="1"/>
              <a:t>meine</a:t>
            </a:r>
            <a:r>
              <a:rPr lang="hr-HR" dirty="0"/>
              <a:t> </a:t>
            </a:r>
            <a:r>
              <a:rPr lang="hr-HR" dirty="0" err="1"/>
              <a:t>E-Mail-Adresse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___________.</a:t>
            </a:r>
          </a:p>
          <a:p>
            <a:pPr marL="0" indent="0">
              <a:buNone/>
            </a:pPr>
            <a:r>
              <a:rPr lang="hr-HR" dirty="0"/>
              <a:t>7. </a:t>
            </a:r>
          </a:p>
          <a:p>
            <a:pPr marL="0" indent="0">
              <a:buNone/>
            </a:pPr>
            <a:r>
              <a:rPr lang="hr-HR" dirty="0" err="1"/>
              <a:t>Wo</a:t>
            </a:r>
            <a:r>
              <a:rPr lang="hr-HR" dirty="0"/>
              <a:t> </a:t>
            </a:r>
            <a:r>
              <a:rPr lang="hr-HR" dirty="0" err="1"/>
              <a:t>liegt</a:t>
            </a:r>
            <a:r>
              <a:rPr lang="hr-HR" dirty="0"/>
              <a:t> München?</a:t>
            </a:r>
          </a:p>
          <a:p>
            <a:pPr marL="0" indent="0">
              <a:buNone/>
            </a:pPr>
            <a:r>
              <a:rPr lang="hr-HR" dirty="0"/>
              <a:t>In </a:t>
            </a:r>
            <a:r>
              <a:rPr lang="hr-HR" dirty="0" err="1"/>
              <a:t>Deutschland</a:t>
            </a:r>
            <a:r>
              <a:rPr lang="hr-HR" dirty="0"/>
              <a:t>. ILI PUNOM REČENICOM: München </a:t>
            </a:r>
            <a:r>
              <a:rPr lang="hr-HR" dirty="0" err="1"/>
              <a:t>liegt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Deutschland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Wo</a:t>
            </a:r>
            <a:r>
              <a:rPr lang="hr-HR" dirty="0"/>
              <a:t> </a:t>
            </a:r>
            <a:r>
              <a:rPr lang="hr-HR" dirty="0" err="1"/>
              <a:t>liegt</a:t>
            </a:r>
            <a:r>
              <a:rPr lang="hr-HR" dirty="0"/>
              <a:t> Hamburg? Hamburg </a:t>
            </a:r>
            <a:r>
              <a:rPr lang="hr-HR" dirty="0" err="1"/>
              <a:t>liegt</a:t>
            </a:r>
            <a:r>
              <a:rPr lang="hr-HR" dirty="0"/>
              <a:t> …..</a:t>
            </a:r>
          </a:p>
          <a:p>
            <a:pPr marL="0" indent="0">
              <a:buNone/>
            </a:pPr>
            <a:r>
              <a:rPr lang="hr-HR" dirty="0"/>
              <a:t>…...</a:t>
            </a:r>
          </a:p>
        </p:txBody>
      </p:sp>
    </p:spTree>
    <p:extLst>
      <p:ext uri="{BB962C8B-B14F-4D97-AF65-F5344CB8AC3E}">
        <p14:creationId xmlns:p14="http://schemas.microsoft.com/office/powerpoint/2010/main" val="85086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chneeglöckchen (Galanthus) - Gartenzauber">
            <a:extLst>
              <a:ext uri="{FF2B5EF4-FFF2-40B4-BE49-F238E27FC236}">
                <a16:creationId xmlns:a16="http://schemas.microsoft.com/office/drawing/2014/main" id="{31CE132E-8364-4B39-96D0-0CE0C92F7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4" b="18876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1525871-7C73-4261-8EB6-1383D063D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hr-HR" sz="3600" u="sng"/>
              <a:t>Radna bilježnica str. 26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D4835A-14DB-437C-850A-229643596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800"/>
              <a:t>Zadatak 2. </a:t>
            </a:r>
          </a:p>
          <a:p>
            <a:pPr marL="0" indent="0">
              <a:buNone/>
            </a:pPr>
            <a:endParaRPr lang="hr-HR" sz="1800"/>
          </a:p>
          <a:p>
            <a:pPr marL="0" indent="0">
              <a:buNone/>
            </a:pPr>
            <a:endParaRPr lang="hr-HR" sz="1800"/>
          </a:p>
          <a:p>
            <a:pPr marL="0" indent="0">
              <a:buNone/>
            </a:pPr>
            <a:endParaRPr lang="hr-HR" sz="1800"/>
          </a:p>
        </p:txBody>
      </p:sp>
    </p:spTree>
    <p:extLst>
      <p:ext uri="{BB962C8B-B14F-4D97-AF65-F5344CB8AC3E}">
        <p14:creationId xmlns:p14="http://schemas.microsoft.com/office/powerpoint/2010/main" val="1364843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Široki zaslon</PresentationFormat>
  <Paragraphs>48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Njemački jezik – 4. Klasse – 1. April 2020</vt:lpstr>
      <vt:lpstr>PONOVIMO!</vt:lpstr>
      <vt:lpstr>PowerPoint prezentacija</vt:lpstr>
      <vt:lpstr>sein = biti </vt:lpstr>
      <vt:lpstr>Udžbenik str. 32</vt:lpstr>
      <vt:lpstr>Radna bilježnica str. 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Njemački jezik – 4. Klasse – 1. April 2020</dc:title>
  <dc:creator>Anamarija Tuškan</dc:creator>
  <cp:lastModifiedBy>Anamarija Tuškan</cp:lastModifiedBy>
  <cp:revision>1</cp:revision>
  <dcterms:created xsi:type="dcterms:W3CDTF">2020-03-30T13:28:56Z</dcterms:created>
  <dcterms:modified xsi:type="dcterms:W3CDTF">2020-03-30T13:29:13Z</dcterms:modified>
</cp:coreProperties>
</file>