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07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383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5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27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64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115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526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60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371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18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14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1044-485C-47AC-AB26-36B1712B2AC6}" type="datetimeFigureOut">
              <a:rPr lang="hr-HR" smtClean="0"/>
              <a:t>15.4.2020.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5946-DA3D-45B2-9EEA-C7B62398AB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11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DIJELJENJE PRIMJERI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357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2294" y="1378039"/>
            <a:ext cx="100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965:8 =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3876541" y="1305127"/>
            <a:ext cx="29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052294" y="1747371"/>
            <a:ext cx="437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-8</a:t>
            </a:r>
            <a:endParaRPr lang="hr-HR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949262" y="2116703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1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3383924" y="2026551"/>
            <a:ext cx="51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089042" y="1249456"/>
            <a:ext cx="334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2962141" y="2520929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   -16</a:t>
            </a:r>
            <a:endParaRPr lang="hr-HR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052294" y="2890261"/>
            <a:ext cx="64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0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3490175" y="2890261"/>
            <a:ext cx="38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12" name="TextBox 11"/>
          <p:cNvSpPr txBox="1"/>
          <p:nvPr/>
        </p:nvSpPr>
        <p:spPr>
          <a:xfrm>
            <a:off x="4314422" y="1284143"/>
            <a:ext cx="45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3445100" y="3259593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-0</a:t>
            </a:r>
            <a:endParaRPr lang="hr-HR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383924" y="3579060"/>
            <a:ext cx="49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5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61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1831" y="1146220"/>
            <a:ext cx="136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540:2= 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2833352" y="1171977"/>
            <a:ext cx="32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1841679" y="1416676"/>
            <a:ext cx="42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-4</a:t>
            </a:r>
            <a:endParaRPr lang="hr-HR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841679" y="1906073"/>
            <a:ext cx="244698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</a:t>
            </a:r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2086377" y="1906073"/>
            <a:ext cx="180305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3155324" y="1171977"/>
            <a:ext cx="28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15" name="TextBox 14"/>
          <p:cNvSpPr txBox="1"/>
          <p:nvPr/>
        </p:nvSpPr>
        <p:spPr>
          <a:xfrm>
            <a:off x="1841679" y="2279561"/>
            <a:ext cx="540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-14</a:t>
            </a:r>
            <a:endParaRPr lang="hr-HR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1841679" y="2648893"/>
            <a:ext cx="695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0 0</a:t>
            </a:r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3438659" y="1171977"/>
            <a:ext cx="244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0</a:t>
            </a:r>
            <a:endParaRPr lang="hr-HR" dirty="0"/>
          </a:p>
        </p:txBody>
      </p:sp>
      <p:sp>
        <p:nvSpPr>
          <p:cNvPr id="18" name="TextBox 17"/>
          <p:cNvSpPr txBox="1"/>
          <p:nvPr/>
        </p:nvSpPr>
        <p:spPr>
          <a:xfrm>
            <a:off x="1989786" y="2957780"/>
            <a:ext cx="605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  -0</a:t>
            </a:r>
            <a:endParaRPr lang="hr-HR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2021983" y="3327112"/>
            <a:ext cx="51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331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Riješi u bilježnicu slične primjere: </a:t>
            </a:r>
            <a:br>
              <a:rPr lang="hr-HR" dirty="0" smtClean="0"/>
            </a:br>
            <a:r>
              <a:rPr lang="hr-HR" dirty="0" smtClean="0"/>
              <a:t>843: 6 =</a:t>
            </a:r>
            <a:br>
              <a:rPr lang="hr-HR" dirty="0" smtClean="0"/>
            </a:br>
            <a:r>
              <a:rPr lang="hr-HR" dirty="0" smtClean="0"/>
              <a:t>554 : 5 =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26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IZVOĐENJE VIŠE RAČUNSKIH RADNJI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4259" y="1081825"/>
            <a:ext cx="5422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Računske radnje:</a:t>
            </a: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b="1" dirty="0" smtClean="0">
                <a:solidFill>
                  <a:srgbClr val="FF0000"/>
                </a:solidFill>
              </a:rPr>
              <a:t>Istog razreda : zbrajanje i oduzimanje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95471" y="3451538"/>
            <a:ext cx="504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Istog razreda : množenje i dijeljenje 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57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0169" y="1107583"/>
            <a:ext cx="4881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dirty="0">
                <a:solidFill>
                  <a:srgbClr val="FF0000"/>
                </a:solidFill>
              </a:rPr>
              <a:t>Zadatci s više računksih radnji:</a:t>
            </a:r>
          </a:p>
          <a:p>
            <a:pPr lvl="0"/>
            <a:r>
              <a:rPr lang="hr-HR" b="1" dirty="0">
                <a:solidFill>
                  <a:srgbClr val="FF0000"/>
                </a:solidFill>
              </a:rPr>
              <a:t>Prvo rješavamo računske radnje višeg razreda, a  to su množenje i dijeljenje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4259" y="2292439"/>
            <a:ext cx="537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243 + 17 -37 * 6 =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640169" y="2661771"/>
            <a:ext cx="217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=243+17 – 222=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2640169" y="3193961"/>
            <a:ext cx="195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=260 – 222=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2640169" y="3563293"/>
            <a:ext cx="108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 38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283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8952" y="824248"/>
            <a:ext cx="5422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dirty="0">
                <a:solidFill>
                  <a:srgbClr val="FF0000"/>
                </a:solidFill>
              </a:rPr>
              <a:t>Ako u zadatku imamo samo računske radnje istog razreda računamo po redu kako je zapisano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4862" y="1841679"/>
            <a:ext cx="199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243+16-137+ 324 =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918952" y="2434107"/>
            <a:ext cx="264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 </a:t>
            </a:r>
            <a:r>
              <a:rPr lang="hr-HR" dirty="0" smtClean="0"/>
              <a:t>259-137+324 </a:t>
            </a:r>
            <a:r>
              <a:rPr lang="hr-HR" dirty="0" smtClean="0"/>
              <a:t>=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2034862" y="3090930"/>
            <a:ext cx="1867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 </a:t>
            </a:r>
            <a:r>
              <a:rPr lang="hr-HR" dirty="0" smtClean="0"/>
              <a:t>122</a:t>
            </a:r>
            <a:r>
              <a:rPr lang="hr-HR" dirty="0" smtClean="0"/>
              <a:t>+ </a:t>
            </a:r>
            <a:r>
              <a:rPr lang="hr-HR" dirty="0" smtClean="0"/>
              <a:t>324=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2228045" y="3773510"/>
            <a:ext cx="1365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=446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714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6682" y="618186"/>
            <a:ext cx="4417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>
                <a:solidFill>
                  <a:srgbClr val="FF0000"/>
                </a:solidFill>
              </a:rPr>
              <a:t>Ako u zadatcima imamo zadatke u zagradi njih rješavamo prvo, a zatim sve prema pravilima.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6682" y="1854558"/>
            <a:ext cx="399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235 : ( 224 – 219) =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356834" y="2408349"/>
            <a:ext cx="199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=235: 5 =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2266682" y="3193961"/>
            <a:ext cx="136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=47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119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178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DIJELJENJE PRIMJERI</vt:lpstr>
      <vt:lpstr>PowerPoint Presentation</vt:lpstr>
      <vt:lpstr>PowerPoint Presentation</vt:lpstr>
      <vt:lpstr>Riješi u bilježnicu slične primjere:  843: 6 = 554 : 5 =</vt:lpstr>
      <vt:lpstr>IZVOĐENJE VIŠE RAČUNSKIH RADNJI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PRIMJERI</dc:title>
  <dc:creator>JASMINA</dc:creator>
  <cp:lastModifiedBy>JASMINA</cp:lastModifiedBy>
  <cp:revision>6</cp:revision>
  <dcterms:created xsi:type="dcterms:W3CDTF">2020-04-15T15:57:05Z</dcterms:created>
  <dcterms:modified xsi:type="dcterms:W3CDTF">2020-04-15T18:28:41Z</dcterms:modified>
</cp:coreProperties>
</file>