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991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50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47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045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231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69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62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182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57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696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646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2963-5A10-4D17-9864-7D31983665FF}" type="datetimeFigureOut">
              <a:rPr lang="hr-HR" smtClean="0"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F26F-ED1A-4A94-9A78-E06896DA27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15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IZVOĐENJE VIŠE RAČUNSKIH RADNJI- ZADATCI ZADANI RIJEČIMA</a:t>
            </a:r>
          </a:p>
        </p:txBody>
      </p:sp>
    </p:spTree>
    <p:extLst>
      <p:ext uri="{BB962C8B-B14F-4D97-AF65-F5344CB8AC3E}">
        <p14:creationId xmlns:p14="http://schemas.microsoft.com/office/powerpoint/2010/main" val="50496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7132" y="781661"/>
            <a:ext cx="637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rgbClr val="FF0000"/>
                </a:solidFill>
              </a:rPr>
              <a:t>PONOVIMO: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4709" y="1287886"/>
            <a:ext cx="63750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AKO U ZADATKU PROČITAŠ UMANJI ZA TO ZNAČI ODUZIMANJE</a:t>
            </a:r>
          </a:p>
          <a:p>
            <a:endParaRPr lang="hr-HR" sz="2000" dirty="0"/>
          </a:p>
          <a:p>
            <a:r>
              <a:rPr lang="hr-HR" sz="2000" dirty="0"/>
              <a:t>NA PRIMJER : UMANJI ZA 6 ZNAČI    </a:t>
            </a:r>
            <a:r>
              <a:rPr lang="hr-HR" sz="2000" b="1" dirty="0">
                <a:solidFill>
                  <a:srgbClr val="FF0000"/>
                </a:solidFill>
              </a:rPr>
              <a:t>-6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44709" y="2665928"/>
            <a:ext cx="7650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AKO U ZADATKU  PIŠE UVEĆAJ ZA TO ZNAČI ZBRAJANJE</a:t>
            </a:r>
          </a:p>
          <a:p>
            <a:endParaRPr lang="hr-HR" sz="2000" dirty="0"/>
          </a:p>
          <a:p>
            <a:r>
              <a:rPr lang="hr-HR" sz="2000" dirty="0"/>
              <a:t>NA PRIMJER UVEĆAJ ZA 5    </a:t>
            </a:r>
            <a:r>
              <a:rPr lang="hr-HR" sz="2000" b="1" dirty="0">
                <a:solidFill>
                  <a:srgbClr val="FF0000"/>
                </a:solidFill>
              </a:rPr>
              <a:t>  +5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44709" y="4095482"/>
            <a:ext cx="7147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AKO U ZADATKU PIŠE ZBROJ ILI RAZLIKA TADA ZADANE BROJEVE NAPIŠEŠ U ZAGRADU</a:t>
            </a:r>
          </a:p>
        </p:txBody>
      </p:sp>
    </p:spTree>
    <p:extLst>
      <p:ext uri="{BB962C8B-B14F-4D97-AF65-F5344CB8AC3E}">
        <p14:creationId xmlns:p14="http://schemas.microsoft.com/office/powerpoint/2010/main" val="349321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674" y="695460"/>
            <a:ext cx="9981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AKO U ZADATKU PIŠE UMANJI 6 PUTA TO ZNAČI DIJELJENJE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4704" y="2717442"/>
            <a:ext cx="78366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AKO U ZADATKU PIŠE UVEĆAJ  6 PUTA TO ZNAČI MNOŽENJE</a:t>
            </a:r>
          </a:p>
        </p:txBody>
      </p:sp>
    </p:spTree>
    <p:extLst>
      <p:ext uri="{BB962C8B-B14F-4D97-AF65-F5344CB8AC3E}">
        <p14:creationId xmlns:p14="http://schemas.microsoft.com/office/powerpoint/2010/main" val="92948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57952"/>
          </a:xfrm>
        </p:spPr>
        <p:txBody>
          <a:bodyPr>
            <a:normAutofit/>
          </a:bodyPr>
          <a:lstStyle/>
          <a:p>
            <a:r>
              <a:rPr lang="hr-HR" sz="4400" dirty="0"/>
              <a:t>PRIMJERI ZADATAKA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0772"/>
            <a:ext cx="9144000" cy="734096"/>
          </a:xfrm>
        </p:spPr>
        <p:txBody>
          <a:bodyPr/>
          <a:lstStyle/>
          <a:p>
            <a:r>
              <a:rPr lang="hr-HR" dirty="0"/>
              <a:t>1.  BROJ 350 UMANJI ZA UMNOŽAK BROJEVA 24 I 3.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929" y="2975020"/>
            <a:ext cx="3023878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3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282" y="1365161"/>
            <a:ext cx="9620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/>
              <a:t>2. </a:t>
            </a:r>
            <a:r>
              <a:rPr lang="hr-HR" sz="3200" dirty="0"/>
              <a:t>BROJ KOJI JE 2 PUTA MANJI OD 248 UVEĆAJ 7 PUTA.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4254" y="2163651"/>
            <a:ext cx="7662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248 : 2 *7 =</a:t>
            </a:r>
          </a:p>
        </p:txBody>
      </p:sp>
    </p:spTree>
    <p:extLst>
      <p:ext uri="{BB962C8B-B14F-4D97-AF65-F5344CB8AC3E}">
        <p14:creationId xmlns:p14="http://schemas.microsoft.com/office/powerpoint/2010/main" val="412320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1" y="772732"/>
            <a:ext cx="8023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3.RAZLIKU BROJEVA 270 I 135 UMANJI 5 PUTA.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3803" y="1712890"/>
            <a:ext cx="6117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(270 – 135 ): 5 =</a:t>
            </a:r>
          </a:p>
        </p:txBody>
      </p:sp>
    </p:spTree>
    <p:extLst>
      <p:ext uri="{BB962C8B-B14F-4D97-AF65-F5344CB8AC3E}">
        <p14:creationId xmlns:p14="http://schemas.microsoft.com/office/powerpoint/2010/main" val="290929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769" y="695459"/>
            <a:ext cx="8847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4. ZBROJ BROJEVA 666 I 254 UMANJI 5 PUTA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5769" y="1596980"/>
            <a:ext cx="7160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( </a:t>
            </a:r>
            <a:r>
              <a:rPr lang="hr-HR" sz="2400"/>
              <a:t>666 + </a:t>
            </a:r>
            <a:r>
              <a:rPr lang="hr-HR" sz="2400" dirty="0"/>
              <a:t>254) : 5 =</a:t>
            </a:r>
          </a:p>
        </p:txBody>
      </p:sp>
    </p:spTree>
    <p:extLst>
      <p:ext uri="{BB962C8B-B14F-4D97-AF65-F5344CB8AC3E}">
        <p14:creationId xmlns:p14="http://schemas.microsoft.com/office/powerpoint/2010/main" val="14607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704" y="901521"/>
            <a:ext cx="980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5. BROJU 324 UMANJENOM ČETIRI PUTA DODAJ KOLIČNIK BROJEVA 765 I 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6828" y="1712890"/>
            <a:ext cx="6993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sz="3200" dirty="0"/>
              <a:t>324 : 4 + 765 : 5 =</a:t>
            </a:r>
          </a:p>
        </p:txBody>
      </p:sp>
    </p:spTree>
    <p:extLst>
      <p:ext uri="{BB962C8B-B14F-4D97-AF65-F5344CB8AC3E}">
        <p14:creationId xmlns:p14="http://schemas.microsoft.com/office/powerpoint/2010/main" val="5442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167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IZVOĐENJE VIŠE RAČUNSKIH RADNJI- ZADATCI ZADANI RIJEČIMA</vt:lpstr>
      <vt:lpstr>PowerPoint Presentation</vt:lpstr>
      <vt:lpstr>PowerPoint Presentation</vt:lpstr>
      <vt:lpstr>PRIMJERI ZADATAKA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IZVOĐENJE VIŠE RAČUNSKIH RADNJI- ZADATCI ZADANI RIJEČIMA</dc:title>
  <dc:creator>JASMINA</dc:creator>
  <cp:lastModifiedBy>JASMINA</cp:lastModifiedBy>
  <cp:revision>8</cp:revision>
  <dcterms:created xsi:type="dcterms:W3CDTF">2020-04-16T16:14:18Z</dcterms:created>
  <dcterms:modified xsi:type="dcterms:W3CDTF">2020-04-17T05:08:11Z</dcterms:modified>
</cp:coreProperties>
</file>