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CE0AD-AD40-44B8-9E1F-0F14D0744C7E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C149-F1FA-4B42-94C4-53AA4D23CD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90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7C6F73-054D-4CEB-AE2B-450A9F5262CD}" type="slidenum">
              <a:rPr lang="hr-HR" altLang="sr-Latn-RS"/>
              <a:pPr eaLnBrk="1" hangingPunct="1"/>
              <a:t>1</a:t>
            </a:fld>
            <a:endParaRPr lang="hr-HR" altLang="sr-Latn-R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3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00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09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39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9A8A0-85A2-48E2-9BDB-8191FDA2302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051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20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51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88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90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12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58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52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01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3446-4A2A-41C9-A3E0-FBB8EC7F0608}" type="datetimeFigureOut">
              <a:rPr lang="hr-HR" smtClean="0"/>
              <a:t>10.2.2020.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58A5-654A-45A7-BB87-7BD1F40008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2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0" name="Group 37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19708639"/>
              </p:ext>
            </p:extLst>
          </p:nvPr>
        </p:nvGraphicFramePr>
        <p:xfrm>
          <a:off x="468313" y="549275"/>
          <a:ext cx="9791700" cy="568801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  <a:gridCol w="1562100"/>
              </a:tblGrid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CRVENO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AUTOMOBIL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NOGOSTUP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PRIJEVOZNO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SREDSTVO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ZELENO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VOLAN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HODA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KACIGA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STANI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AUTOBUS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DIJETE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ZVONO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KRENI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KOLNIK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UČENIK</a:t>
                      </a: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BICIKLISTIČKA STAZA</a:t>
                      </a:r>
                      <a:endParaRPr kumimoji="0" lang="en-US" altLang="sr-Latn-R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SEMAFOR</a:t>
                      </a:r>
                      <a:endParaRPr kumimoji="0" lang="en-US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VOZILO</a:t>
                      </a:r>
                      <a:endParaRPr kumimoji="0" lang="en-US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PJEŠAK</a:t>
                      </a:r>
                      <a:endParaRPr kumimoji="0" lang="en-US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BICIKL</a:t>
                      </a:r>
                      <a:endParaRPr kumimoji="0" lang="en-US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PROMET</a:t>
                      </a:r>
                      <a:endParaRPr kumimoji="0" lang="en-US" altLang="sr-Latn-R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sr-Latn-R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13" name="Rectangle 265"/>
          <p:cNvSpPr>
            <a:spLocks noChangeArrowheads="1"/>
          </p:cNvSpPr>
          <p:nvPr/>
        </p:nvSpPr>
        <p:spPr bwMode="auto">
          <a:xfrm>
            <a:off x="527051" y="619125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>
                <a:latin typeface="Comic Sans MS" panose="030F0702030302020204" pitchFamily="66" charset="0"/>
              </a:rPr>
              <a:t>A1</a:t>
            </a:r>
          </a:p>
        </p:txBody>
      </p:sp>
      <p:sp>
        <p:nvSpPr>
          <p:cNvPr id="2314" name="Rectangle 266"/>
          <p:cNvSpPr>
            <a:spLocks noChangeArrowheads="1"/>
          </p:cNvSpPr>
          <p:nvPr/>
        </p:nvSpPr>
        <p:spPr bwMode="auto">
          <a:xfrm>
            <a:off x="533400" y="1484313"/>
            <a:ext cx="1908175" cy="719137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 dirty="0" smtClean="0">
                <a:latin typeface="Comic Sans MS" panose="030F0702030302020204" pitchFamily="66" charset="0"/>
              </a:rPr>
              <a:t>A2</a:t>
            </a:r>
            <a:endParaRPr lang="hr-HR" altLang="sr-Latn-RS" sz="2600" b="1" dirty="0">
              <a:latin typeface="Comic Sans MS" panose="030F0702030302020204" pitchFamily="66" charset="0"/>
            </a:endParaRPr>
          </a:p>
        </p:txBody>
      </p:sp>
      <p:sp>
        <p:nvSpPr>
          <p:cNvPr id="2315" name="Rectangle 267"/>
          <p:cNvSpPr>
            <a:spLocks noChangeArrowheads="1"/>
          </p:cNvSpPr>
          <p:nvPr/>
        </p:nvSpPr>
        <p:spPr bwMode="auto">
          <a:xfrm>
            <a:off x="533400" y="23495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 dirty="0">
                <a:latin typeface="Comic Sans MS" panose="030F0702030302020204" pitchFamily="66" charset="0"/>
              </a:rPr>
              <a:t>A3</a:t>
            </a:r>
          </a:p>
        </p:txBody>
      </p:sp>
      <p:sp>
        <p:nvSpPr>
          <p:cNvPr id="2316" name="Rectangle 268"/>
          <p:cNvSpPr>
            <a:spLocks noChangeArrowheads="1"/>
          </p:cNvSpPr>
          <p:nvPr/>
        </p:nvSpPr>
        <p:spPr bwMode="auto">
          <a:xfrm>
            <a:off x="533400" y="32131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 dirty="0">
                <a:latin typeface="Comic Sans MS" panose="030F0702030302020204" pitchFamily="66" charset="0"/>
              </a:rPr>
              <a:t>A4</a:t>
            </a:r>
          </a:p>
        </p:txBody>
      </p:sp>
      <p:sp>
        <p:nvSpPr>
          <p:cNvPr id="2317" name="Rectangle 269"/>
          <p:cNvSpPr>
            <a:spLocks noChangeArrowheads="1"/>
          </p:cNvSpPr>
          <p:nvPr/>
        </p:nvSpPr>
        <p:spPr bwMode="auto">
          <a:xfrm>
            <a:off x="533400" y="4062413"/>
            <a:ext cx="1908175" cy="86360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altLang="sr-Latn-R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</a:p>
        </p:txBody>
      </p:sp>
      <p:sp>
        <p:nvSpPr>
          <p:cNvPr id="2318" name="Rectangle 270"/>
          <p:cNvSpPr>
            <a:spLocks noChangeArrowheads="1"/>
          </p:cNvSpPr>
          <p:nvPr/>
        </p:nvSpPr>
        <p:spPr bwMode="auto">
          <a:xfrm>
            <a:off x="2592388" y="6223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>
                <a:latin typeface="Comic Sans MS" panose="030F0702030302020204" pitchFamily="66" charset="0"/>
              </a:rPr>
              <a:t>B1</a:t>
            </a:r>
          </a:p>
        </p:txBody>
      </p:sp>
      <p:sp>
        <p:nvSpPr>
          <p:cNvPr id="2319" name="Rectangle 271"/>
          <p:cNvSpPr>
            <a:spLocks noChangeArrowheads="1"/>
          </p:cNvSpPr>
          <p:nvPr/>
        </p:nvSpPr>
        <p:spPr bwMode="auto">
          <a:xfrm>
            <a:off x="2592388" y="14859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 dirty="0">
                <a:latin typeface="Comic Sans MS" panose="030F0702030302020204" pitchFamily="66" charset="0"/>
              </a:rPr>
              <a:t>B2</a:t>
            </a:r>
          </a:p>
        </p:txBody>
      </p:sp>
      <p:sp>
        <p:nvSpPr>
          <p:cNvPr id="2320" name="Rectangle 272"/>
          <p:cNvSpPr>
            <a:spLocks noChangeArrowheads="1"/>
          </p:cNvSpPr>
          <p:nvPr/>
        </p:nvSpPr>
        <p:spPr bwMode="auto">
          <a:xfrm>
            <a:off x="2592388" y="23495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>
                <a:latin typeface="Comic Sans MS" panose="030F0702030302020204" pitchFamily="66" charset="0"/>
              </a:rPr>
              <a:t>B3</a:t>
            </a:r>
          </a:p>
        </p:txBody>
      </p:sp>
      <p:sp>
        <p:nvSpPr>
          <p:cNvPr id="2321" name="Rectangle 273"/>
          <p:cNvSpPr>
            <a:spLocks noChangeArrowheads="1"/>
          </p:cNvSpPr>
          <p:nvPr/>
        </p:nvSpPr>
        <p:spPr bwMode="auto">
          <a:xfrm>
            <a:off x="2592388" y="3214688"/>
            <a:ext cx="1908175" cy="719137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 dirty="0">
                <a:latin typeface="Comic Sans MS" panose="030F0702030302020204" pitchFamily="66" charset="0"/>
              </a:rPr>
              <a:t>B4</a:t>
            </a:r>
          </a:p>
        </p:txBody>
      </p:sp>
      <p:sp>
        <p:nvSpPr>
          <p:cNvPr id="2322" name="Rectangle 274"/>
          <p:cNvSpPr>
            <a:spLocks noChangeArrowheads="1"/>
          </p:cNvSpPr>
          <p:nvPr/>
        </p:nvSpPr>
        <p:spPr bwMode="auto">
          <a:xfrm>
            <a:off x="2592388" y="4090988"/>
            <a:ext cx="1908175" cy="86360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altLang="sr-Latn-RS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</a:p>
        </p:txBody>
      </p:sp>
      <p:sp>
        <p:nvSpPr>
          <p:cNvPr id="2324" name="Rectangle 276"/>
          <p:cNvSpPr>
            <a:spLocks noChangeArrowheads="1"/>
          </p:cNvSpPr>
          <p:nvPr/>
        </p:nvSpPr>
        <p:spPr bwMode="auto">
          <a:xfrm>
            <a:off x="4657725" y="6223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>
                <a:latin typeface="Comic Sans MS" panose="030F0702030302020204" pitchFamily="66" charset="0"/>
              </a:rPr>
              <a:t>C1</a:t>
            </a:r>
          </a:p>
        </p:txBody>
      </p:sp>
      <p:sp>
        <p:nvSpPr>
          <p:cNvPr id="2325" name="Rectangle 277"/>
          <p:cNvSpPr>
            <a:spLocks noChangeArrowheads="1"/>
          </p:cNvSpPr>
          <p:nvPr/>
        </p:nvSpPr>
        <p:spPr bwMode="auto">
          <a:xfrm>
            <a:off x="4657725" y="14859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 dirty="0">
                <a:latin typeface="Comic Sans MS" panose="030F0702030302020204" pitchFamily="66" charset="0"/>
              </a:rPr>
              <a:t>C2</a:t>
            </a:r>
          </a:p>
        </p:txBody>
      </p:sp>
      <p:sp>
        <p:nvSpPr>
          <p:cNvPr id="2326" name="Rectangle 278"/>
          <p:cNvSpPr>
            <a:spLocks noChangeArrowheads="1"/>
          </p:cNvSpPr>
          <p:nvPr/>
        </p:nvSpPr>
        <p:spPr bwMode="auto">
          <a:xfrm>
            <a:off x="4657725" y="23495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>
                <a:latin typeface="Comic Sans MS" panose="030F0702030302020204" pitchFamily="66" charset="0"/>
              </a:rPr>
              <a:t>C3</a:t>
            </a:r>
          </a:p>
        </p:txBody>
      </p:sp>
      <p:sp>
        <p:nvSpPr>
          <p:cNvPr id="2327" name="Rectangle 279"/>
          <p:cNvSpPr>
            <a:spLocks noChangeArrowheads="1"/>
          </p:cNvSpPr>
          <p:nvPr/>
        </p:nvSpPr>
        <p:spPr bwMode="auto">
          <a:xfrm>
            <a:off x="4657725" y="3214688"/>
            <a:ext cx="1908175" cy="719137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>
                <a:latin typeface="Comic Sans MS" panose="030F0702030302020204" pitchFamily="66" charset="0"/>
              </a:rPr>
              <a:t>C4</a:t>
            </a:r>
          </a:p>
        </p:txBody>
      </p:sp>
      <p:sp>
        <p:nvSpPr>
          <p:cNvPr id="2328" name="Rectangle 280"/>
          <p:cNvSpPr>
            <a:spLocks noChangeArrowheads="1"/>
          </p:cNvSpPr>
          <p:nvPr/>
        </p:nvSpPr>
        <p:spPr bwMode="auto">
          <a:xfrm>
            <a:off x="4657725" y="4092575"/>
            <a:ext cx="1908175" cy="86360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altLang="sr-Latn-R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</a:p>
        </p:txBody>
      </p:sp>
      <p:sp>
        <p:nvSpPr>
          <p:cNvPr id="2329" name="Rectangle 281"/>
          <p:cNvSpPr>
            <a:spLocks noChangeArrowheads="1"/>
          </p:cNvSpPr>
          <p:nvPr/>
        </p:nvSpPr>
        <p:spPr bwMode="auto">
          <a:xfrm>
            <a:off x="6696075" y="6223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>
                <a:latin typeface="Comic Sans MS" panose="030F0702030302020204" pitchFamily="66" charset="0"/>
              </a:rPr>
              <a:t>D1</a:t>
            </a:r>
          </a:p>
        </p:txBody>
      </p:sp>
      <p:sp>
        <p:nvSpPr>
          <p:cNvPr id="2331" name="Rectangle 283"/>
          <p:cNvSpPr>
            <a:spLocks noChangeArrowheads="1"/>
          </p:cNvSpPr>
          <p:nvPr/>
        </p:nvSpPr>
        <p:spPr bwMode="auto">
          <a:xfrm>
            <a:off x="6720547" y="1471613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>
                <a:latin typeface="Comic Sans MS" panose="030F0702030302020204" pitchFamily="66" charset="0"/>
              </a:rPr>
              <a:t>D2</a:t>
            </a:r>
          </a:p>
        </p:txBody>
      </p:sp>
      <p:sp>
        <p:nvSpPr>
          <p:cNvPr id="2332" name="Rectangle 284"/>
          <p:cNvSpPr>
            <a:spLocks noChangeArrowheads="1"/>
          </p:cNvSpPr>
          <p:nvPr/>
        </p:nvSpPr>
        <p:spPr bwMode="auto">
          <a:xfrm>
            <a:off x="6696075" y="23495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 dirty="0">
                <a:latin typeface="Comic Sans MS" panose="030F0702030302020204" pitchFamily="66" charset="0"/>
              </a:rPr>
              <a:t>D3</a:t>
            </a:r>
          </a:p>
        </p:txBody>
      </p:sp>
      <p:sp>
        <p:nvSpPr>
          <p:cNvPr id="2333" name="Rectangle 285"/>
          <p:cNvSpPr>
            <a:spLocks noChangeArrowheads="1"/>
          </p:cNvSpPr>
          <p:nvPr/>
        </p:nvSpPr>
        <p:spPr bwMode="auto">
          <a:xfrm>
            <a:off x="6696075" y="3213100"/>
            <a:ext cx="1908175" cy="719138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2600" b="1" dirty="0">
                <a:latin typeface="Comic Sans MS" panose="030F0702030302020204" pitchFamily="66" charset="0"/>
              </a:rPr>
              <a:t>D4</a:t>
            </a:r>
          </a:p>
        </p:txBody>
      </p:sp>
      <p:sp>
        <p:nvSpPr>
          <p:cNvPr id="2334" name="Rectangle 286"/>
          <p:cNvSpPr>
            <a:spLocks noChangeArrowheads="1"/>
          </p:cNvSpPr>
          <p:nvPr/>
        </p:nvSpPr>
        <p:spPr bwMode="auto">
          <a:xfrm>
            <a:off x="6696075" y="4092575"/>
            <a:ext cx="1908175" cy="86360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altLang="sr-Latn-R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2335" name="Rectangle 287" descr="Kugla"/>
          <p:cNvSpPr>
            <a:spLocks noChangeArrowheads="1"/>
          </p:cNvSpPr>
          <p:nvPr/>
        </p:nvSpPr>
        <p:spPr bwMode="auto">
          <a:xfrm>
            <a:off x="468313" y="5086350"/>
            <a:ext cx="8207375" cy="1079500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alt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KONAČNO RJEŠENJE</a:t>
            </a:r>
            <a:endParaRPr lang="en-US" altLang="sr-Latn-R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40780"/>
            <a:ext cx="447302" cy="4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5"/>
                  </p:tgtEl>
                </p:cond>
              </p:nextCondLst>
            </p:seq>
          </p:childTnLst>
        </p:cTn>
      </p:par>
    </p:tnLst>
    <p:bldLst>
      <p:bldP spid="2313" grpId="0" animBg="1"/>
      <p:bldP spid="2314" grpId="0" animBg="1"/>
      <p:bldP spid="2315" grpId="0" animBg="1"/>
      <p:bldP spid="2316" grpId="0" animBg="1"/>
      <p:bldP spid="2317" grpId="0" animBg="1"/>
      <p:bldP spid="2318" grpId="0" animBg="1"/>
      <p:bldP spid="2319" grpId="0" animBg="1"/>
      <p:bldP spid="2320" grpId="0" animBg="1"/>
      <p:bldP spid="2321" grpId="0" animBg="1"/>
      <p:bldP spid="2322" grpId="0" animBg="1"/>
      <p:bldP spid="2324" grpId="0" animBg="1"/>
      <p:bldP spid="2325" grpId="0" animBg="1"/>
      <p:bldP spid="2326" grpId="0" animBg="1"/>
      <p:bldP spid="2327" grpId="0" animBg="1"/>
      <p:bldP spid="2328" grpId="0" animBg="1"/>
      <p:bldP spid="2329" grpId="0" animBg="1"/>
      <p:bldP spid="2331" grpId="0" animBg="1"/>
      <p:bldP spid="2332" grpId="0" animBg="1"/>
      <p:bldP spid="2333" grpId="0" animBg="1"/>
      <p:bldP spid="2334" grpId="0" animBg="1"/>
      <p:bldP spid="23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683568" y="3501008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755576" y="688418"/>
            <a:ext cx="77721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PJEŠACI PRELAZE ULICU KADA JE NA SEMAFORU:</a:t>
            </a:r>
          </a:p>
          <a:p>
            <a:endParaRPr lang="hr-H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ŽUTO SVJETLO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ZELENO SVJETLO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CRVENO SVJETLO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65328" y="2996952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755576" y="688418"/>
            <a:ext cx="7772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KADA JE PROMETNIK OKRENUT BOKOM:</a:t>
            </a:r>
          </a:p>
          <a:p>
            <a:endParaRPr lang="hr-H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STANEM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KRENEM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SJEDNEM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5134633" y="3535285"/>
            <a:ext cx="854332" cy="7261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899592" y="1412776"/>
            <a:ext cx="7772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ULICI SE SMIJEM IGRATI.</a:t>
            </a:r>
          </a:p>
          <a:p>
            <a:endParaRPr lang="hr-HR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r-HR" sz="4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267744" y="3573016"/>
            <a:ext cx="873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</a:t>
            </a:r>
            <a:endParaRPr lang="hr-HR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148064" y="3573016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</a:t>
            </a:r>
            <a:endParaRPr lang="hr-HR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2287369" y="3573016"/>
            <a:ext cx="854332" cy="72617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932728" y="1268760"/>
            <a:ext cx="7772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SLUŠAM GLAZBU DOK PRELAZIM ULICU.</a:t>
            </a:r>
          </a:p>
          <a:p>
            <a:endParaRPr lang="hr-HR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r-HR" sz="40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267744" y="3573016"/>
            <a:ext cx="873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</a:t>
            </a:r>
            <a:endParaRPr lang="hr-HR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148064" y="3573016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</a:t>
            </a:r>
            <a:endParaRPr lang="hr-HR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18332" y="4941168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/>
          <p:cNvSpPr/>
          <p:nvPr/>
        </p:nvSpPr>
        <p:spPr>
          <a:xfrm>
            <a:off x="27488" y="2060848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79512" y="688418"/>
            <a:ext cx="894347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ŠTO SMIJEŠ RADITI U PROMETU?</a:t>
            </a:r>
          </a:p>
          <a:p>
            <a:endParaRPr lang="hr-H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PRELAZITI PREKO PJEŠAČKOG PRIJELAZA.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IGRATI SE NA CESTI.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PRETRČAVATI ULICU.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PRELAZITI CESTU KADA JE NA SEMAFORU ZELENO SVJETLO.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6000" b="1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PONAŠANJE</a:t>
            </a:r>
            <a:r>
              <a:rPr lang="hr-HR" sz="6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br>
              <a:rPr lang="hr-HR" sz="6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r-HR" sz="6000" b="1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PJEŠAKA</a:t>
            </a:r>
            <a:r>
              <a:rPr lang="hr-HR" sz="6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br>
              <a:rPr lang="hr-HR" sz="6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r-HR" sz="6000" b="1" dirty="0" smtClean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PROMETU</a:t>
            </a:r>
            <a:endParaRPr lang="hr-HR" sz="6000" b="1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9024" y="1942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CESTU PRELAZIM NA SEMAFORU KADA JE ZELENO SVJETLO.</a:t>
            </a:r>
            <a:endParaRPr lang="hr-H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652120" y="1271458"/>
            <a:ext cx="2700528" cy="540105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6" y="1442240"/>
            <a:ext cx="3874334" cy="541576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7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87524" y="673393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CESTU PRELAZIM NA PJEŠAČKOM PRIJELAZU.</a:t>
            </a:r>
            <a:endParaRPr lang="hr-H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0"/>
            <a:ext cx="6264696" cy="465443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a\Desktop\12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8804" r="66578" b="17078"/>
          <a:stretch/>
        </p:blipFill>
        <p:spPr bwMode="auto">
          <a:xfrm>
            <a:off x="467544" y="2223152"/>
            <a:ext cx="2029968" cy="226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619672" y="548680"/>
            <a:ext cx="565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SIGURNO PRELAZIM CESTU.</a:t>
            </a:r>
            <a:endParaRPr lang="hr-H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Picture 2" descr="C:\Users\Ivana\Desktop\12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4" t="37381" r="33018" b="17434"/>
          <a:stretch/>
        </p:blipFill>
        <p:spPr bwMode="auto">
          <a:xfrm>
            <a:off x="3353827" y="2060848"/>
            <a:ext cx="2227758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vana\Desktop\12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8" t="37737" r="3694" b="17789"/>
          <a:stretch/>
        </p:blipFill>
        <p:spPr bwMode="auto">
          <a:xfrm>
            <a:off x="6444208" y="2204864"/>
            <a:ext cx="19659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vana\Desktop\12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6" b="2312"/>
          <a:stretch/>
        </p:blipFill>
        <p:spPr bwMode="auto">
          <a:xfrm>
            <a:off x="1187624" y="4941168"/>
            <a:ext cx="6747196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611560" y="4766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PROMET MOŽE REGULIRATI PROMETNIK.</a:t>
            </a:r>
            <a:endParaRPr lang="hr-HR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264696" cy="55220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144"/>
            <a:ext cx="5832648" cy="686949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204760" y="5769800"/>
            <a:ext cx="688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IGRAM SE NA ULICI!</a:t>
            </a:r>
            <a:endParaRPr lang="hr-HR" sz="4000" b="1" dirty="0">
              <a:solidFill>
                <a:srgbClr val="FFFF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5264312" cy="6957392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51520" y="692696"/>
            <a:ext cx="2808312" cy="486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3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SLUŠAM GLAZBU </a:t>
            </a:r>
          </a:p>
          <a:p>
            <a:pPr>
              <a:lnSpc>
                <a:spcPct val="200000"/>
              </a:lnSpc>
            </a:pPr>
            <a:r>
              <a:rPr lang="hr-HR" sz="3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DOK PRELAZIM ULICU!</a:t>
            </a:r>
            <a:endParaRPr lang="hr-HR" sz="32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77" y="40780"/>
            <a:ext cx="595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907704" y="1412776"/>
            <a:ext cx="64087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600" spc="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KVIZ</a:t>
            </a:r>
            <a:endParaRPr lang="hr-HR" sz="16600" spc="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153</Words>
  <Application>Microsoft Office PowerPoint</Application>
  <PresentationFormat>On-screen Show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Ebrima</vt:lpstr>
      <vt:lpstr>Tema sustava Office</vt:lpstr>
      <vt:lpstr>PowerPoint Presentation</vt:lpstr>
      <vt:lpstr>PONAŠANJE  PJEŠAKA  U PROMETU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PONAŠANJE PJEŠAKA U PROMETU</dc:title>
  <dc:creator>Ivana</dc:creator>
  <cp:lastModifiedBy>Gordana Kralj</cp:lastModifiedBy>
  <cp:revision>3</cp:revision>
  <dcterms:created xsi:type="dcterms:W3CDTF">2020-02-07T14:13:38Z</dcterms:created>
  <dcterms:modified xsi:type="dcterms:W3CDTF">2020-02-10T12:48:51Z</dcterms:modified>
</cp:coreProperties>
</file>