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C77B73-AAAE-4424-BEA8-FF687D5C1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5A4DF00-C9E7-46F0-8FCC-C54428209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CAE0C2-61AB-4E34-8CB5-C830B6185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3D299F6-5E3A-42E6-A91E-116ADCF1F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E2C68A5-8C59-4B7B-82E0-62F6EB65A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858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53D08-29C5-4F38-92ED-1FB041AC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F4FBA7B-5185-4F61-B2C4-507851803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43AF34-7D01-485A-8266-DF70E03AC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3DEA49-51C0-4E1C-A970-4178D5E51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9B1E155-CBF0-45E3-9CAA-5BC7A869E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4145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3002681-1405-484A-AD44-B41DF0CA6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D9B9019-C542-4C5C-B4C4-7A151209F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4BD426C-0F20-4114-90FD-EB910C77B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8C9ED7D-659D-4F3A-BEE4-4BE8C7AF3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64D80D-0E2C-4B81-AA37-FBEB3201A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394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AF23F63-DD5B-44C7-99EF-2680CDAC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ED55B03-5395-4BC0-8ADB-F5DABA32B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80616E8-22B0-4EF0-8735-2143DFB56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BA55EB-549F-4B5B-968B-C40F052FC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C3A0E6-64DF-4C57-8F4B-66D9530C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72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2BC7C7-B34B-4013-AA0D-5950F19BE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725D5F-FC96-4874-8A82-416E067B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63ADDD1-77C7-45C8-A613-555BFBE33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A08EE6B-1A78-4043-AF2A-CA662CE9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C30A249-1EBC-4A66-B931-C3DA72EF8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630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B53FC1-1C66-46E3-BFEE-22810D1A4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E7DCEBF-0947-4D71-852A-69668E855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68F4106-2B3D-4C3D-BF4E-5E9CB8197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B52426CE-CE45-42CB-A88B-3E23E3ED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78695A4-F548-49CC-A301-AD8027261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FE339D2-87C9-4EB1-9080-E502D4906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29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405FFC-F5D1-44DA-BED4-C9A0C2FF2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28C9401-A16A-4ACA-BF5A-630156AA8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1A117E5-2342-40DC-9224-A6F5BACFC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8157F94-F570-468A-9258-AF7067FDE1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3BD8BCA-B435-4383-96ED-23A44FE47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55A30C2-180F-42BE-969F-4E4F35D45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E991484F-DF6E-4140-B7C3-12ADCC9D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97571A0-EA99-42C6-8BBD-7AD088F8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459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13D2B24-E5F0-4586-8325-B283DAE8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4DEFF3FC-8AFB-4AD4-8D1F-65397453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3B66D60F-7BF0-4539-B308-BAF32546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20EF127-B138-4374-9AA4-474404EC8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097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5AB350AD-A2F7-4682-8A31-3A9C7ECB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389B216-379F-45A0-BACC-F41955B06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E3FA6BE-66A7-446B-B263-F509C7FAB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00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6946EB-12DE-4882-A9DC-2D206C7A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2268D9F-52B5-4825-A423-C97596A9C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65DCEDF0-4F38-497B-91F7-43767396E1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798E360-B46E-4618-8038-17F215738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D2CD1EE-DF49-44BF-A780-C8DB3797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6FC6E84-729B-4945-B661-7B1977FA8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0973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B214D8-8D03-491C-9D32-BCA1EE8C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5233DD6E-B604-45FC-ADA3-BC1443169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C961A01-1022-4454-876B-0C044DC9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BDE548-A8EC-4FEF-981A-604173F61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26F1D529-7773-4591-9C75-30024B93E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3C7EF02-EF17-4A60-80AC-D3EB3ABB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093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5E212E4-C8BA-4258-B47B-739269841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1D6EF06-6D74-499B-9EC7-137957FDA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DDBF0A1-8378-4368-9D52-0DA55BE54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CFB17-3735-494F-A392-FC6CBC271D9A}" type="datetimeFigureOut">
              <a:rPr lang="hr-HR" smtClean="0"/>
              <a:t>12.5.2020.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8BE3278-B9A0-4C84-B17D-95BFFF5A06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BF9FEC1-1793-43DD-BBC8-EB109DAB5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9521D-FA44-4FD0-BB42-FD7428950C4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234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B0E2E1-825A-444D-B172-A254DF24AA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hr-HR" dirty="0"/>
              <a:t>Njemački jezik - 4. </a:t>
            </a:r>
            <a:r>
              <a:rPr lang="hr-HR" dirty="0" err="1"/>
              <a:t>Klasse</a:t>
            </a:r>
            <a:r>
              <a:rPr lang="hr-HR" dirty="0"/>
              <a:t> – 13. </a:t>
            </a:r>
            <a:r>
              <a:rPr lang="hr-HR" dirty="0" err="1"/>
              <a:t>Mai</a:t>
            </a:r>
            <a:r>
              <a:rPr lang="hr-HR" dirty="0"/>
              <a:t> 2020 </a:t>
            </a:r>
            <a:endParaRPr lang="hr-HR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2841FB7-0B83-4525-B008-3234821322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endParaRPr lang="hr-HR" sz="20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ouse Section Stock Illustrations – 3,886 House Section Stock ...">
            <a:extLst>
              <a:ext uri="{FF2B5EF4-FFF2-40B4-BE49-F238E27FC236}">
                <a16:creationId xmlns:a16="http://schemas.microsoft.com/office/drawing/2014/main" id="{8B955300-6DA1-408D-AFB3-EE5150FF40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3" r="8786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2889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9B9C9C2-F5BA-413D-A470-331D9E197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sz="3700">
                <a:solidFill>
                  <a:srgbClr val="FFFFFF"/>
                </a:solidFill>
              </a:rPr>
              <a:t>Wiederholung : </a:t>
            </a:r>
            <a:r>
              <a:rPr lang="hr-HR" sz="3700" b="1">
                <a:solidFill>
                  <a:srgbClr val="FFFFFF"/>
                </a:solidFill>
              </a:rPr>
              <a:t>DAS HAUS</a:t>
            </a:r>
            <a:br>
              <a:rPr lang="hr-HR" sz="3700" b="1">
                <a:solidFill>
                  <a:srgbClr val="FFFFFF"/>
                </a:solidFill>
              </a:rPr>
            </a:br>
            <a:r>
              <a:rPr lang="hr-HR" sz="3700" b="1">
                <a:solidFill>
                  <a:srgbClr val="FFFFFF"/>
                </a:solidFill>
              </a:rPr>
              <a:t>-&gt; ponovimo prostorije koje se nalaze u kući (pročitajte ih za sebe na glas)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700DF3-2977-459F-BC47-60769AF09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Schlafzimmer</a:t>
            </a:r>
            <a:endParaRPr lang="hr-HR" dirty="0"/>
          </a:p>
          <a:p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Kinderzimmer</a:t>
            </a:r>
            <a:endParaRPr lang="hr-HR" dirty="0"/>
          </a:p>
          <a:p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Wohnzimmer</a:t>
            </a:r>
            <a:endParaRPr lang="hr-HR" dirty="0"/>
          </a:p>
          <a:p>
            <a:r>
              <a:rPr lang="hr-HR" dirty="0" err="1"/>
              <a:t>das</a:t>
            </a:r>
            <a:r>
              <a:rPr lang="hr-HR" dirty="0"/>
              <a:t> Bad (ili </a:t>
            </a:r>
            <a:r>
              <a:rPr lang="hr-HR" dirty="0" err="1"/>
              <a:t>das</a:t>
            </a:r>
            <a:r>
              <a:rPr lang="hr-HR" dirty="0"/>
              <a:t> </a:t>
            </a:r>
            <a:r>
              <a:rPr lang="hr-HR" dirty="0" err="1"/>
              <a:t>Badezimmer</a:t>
            </a:r>
            <a:r>
              <a:rPr lang="hr-HR" dirty="0"/>
              <a:t>)</a:t>
            </a:r>
          </a:p>
          <a:p>
            <a:r>
              <a:rPr lang="hr-HR" dirty="0" err="1"/>
              <a:t>die</a:t>
            </a:r>
            <a:r>
              <a:rPr lang="hr-HR" dirty="0"/>
              <a:t> </a:t>
            </a:r>
            <a:r>
              <a:rPr lang="hr-HR" dirty="0" err="1"/>
              <a:t>Küche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Abstellraum</a:t>
            </a:r>
            <a:endParaRPr lang="hr-HR" dirty="0"/>
          </a:p>
          <a:p>
            <a:r>
              <a:rPr lang="hr-HR" dirty="0" err="1"/>
              <a:t>der</a:t>
            </a:r>
            <a:r>
              <a:rPr lang="hr-HR" dirty="0"/>
              <a:t> </a:t>
            </a:r>
            <a:r>
              <a:rPr lang="hr-HR" dirty="0" err="1"/>
              <a:t>Garten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56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316434A-383D-4EF7-874A-AA6A3C245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hr-HR" sz="2500" b="1" u="sng"/>
              <a:t>Radna bilježnica: str. 40, zadatak 1</a:t>
            </a:r>
            <a:br>
              <a:rPr lang="hr-HR" sz="2500"/>
            </a:br>
            <a:r>
              <a:rPr lang="hr-HR" sz="2500"/>
              <a:t>Wie heißen diese Räume?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F6D777-9AD9-4D08-8748-83BAE1890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hr-HR" sz="2000"/>
              <a:t>U 1. zadatku nalazi se tlocrt jedne kuće. Koristeći riječi sa prethodne stranice na ovoj prezentaciji upišite naziv prostorija. 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ouse Section Stock Illustrations – 3,886 House Section Stock ...">
            <a:extLst>
              <a:ext uri="{FF2B5EF4-FFF2-40B4-BE49-F238E27FC236}">
                <a16:creationId xmlns:a16="http://schemas.microsoft.com/office/drawing/2014/main" id="{C06DC9AC-9B6E-4368-A46D-76D54677DC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" r="4" b="1349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424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0AC1DE-F613-4D80-BB81-A0F8C3631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Ponavljamo </a:t>
            </a:r>
            <a:r>
              <a:rPr lang="hr-HR" b="1" u="sng" dirty="0"/>
              <a:t>zamjenice!</a:t>
            </a:r>
            <a:r>
              <a:rPr lang="hr-HR" dirty="0"/>
              <a:t> </a:t>
            </a:r>
            <a:br>
              <a:rPr lang="hr-HR" dirty="0"/>
            </a:br>
            <a:r>
              <a:rPr lang="hr-HR" dirty="0"/>
              <a:t>Prepiši ovu stranicu u bilježnicu!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95DF4B-3F3D-474A-98A2-CFF28EC80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err="1">
                <a:solidFill>
                  <a:schemeClr val="accent1"/>
                </a:solidFill>
              </a:rPr>
              <a:t>der</a:t>
            </a:r>
            <a:r>
              <a:rPr lang="hr-HR" dirty="0"/>
              <a:t> </a:t>
            </a:r>
            <a:r>
              <a:rPr lang="hr-HR" dirty="0" err="1"/>
              <a:t>Garten</a:t>
            </a:r>
            <a:r>
              <a:rPr lang="hr-HR" dirty="0"/>
              <a:t> -&gt; </a:t>
            </a:r>
            <a:r>
              <a:rPr lang="hr-HR" dirty="0" err="1">
                <a:solidFill>
                  <a:schemeClr val="accent1"/>
                </a:solidFill>
              </a:rPr>
              <a:t>er</a:t>
            </a:r>
            <a:r>
              <a:rPr lang="hr-HR" dirty="0">
                <a:solidFill>
                  <a:schemeClr val="accent1"/>
                </a:solidFill>
              </a:rPr>
              <a:t>  (on)</a:t>
            </a:r>
          </a:p>
          <a:p>
            <a:pPr marL="0" indent="0">
              <a:buNone/>
            </a:pPr>
            <a:r>
              <a:rPr lang="hr-HR" dirty="0" err="1">
                <a:solidFill>
                  <a:schemeClr val="accent1"/>
                </a:solidFill>
              </a:rPr>
              <a:t>Der</a:t>
            </a:r>
            <a:r>
              <a:rPr lang="hr-HR" dirty="0">
                <a:solidFill>
                  <a:schemeClr val="accent1"/>
                </a:solidFill>
              </a:rPr>
              <a:t> </a:t>
            </a:r>
            <a:r>
              <a:rPr lang="hr-HR" dirty="0" err="1"/>
              <a:t>Garten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schön</a:t>
            </a:r>
            <a:r>
              <a:rPr lang="hr-HR" dirty="0"/>
              <a:t>. (Vrt je lijep.) 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1"/>
                </a:solidFill>
              </a:rPr>
              <a:t>Er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schön</a:t>
            </a:r>
            <a:r>
              <a:rPr lang="hr-HR" dirty="0"/>
              <a:t>. (On je lijep.)</a:t>
            </a:r>
          </a:p>
          <a:p>
            <a:pPr marL="0" indent="0">
              <a:buNone/>
            </a:pPr>
            <a:endParaRPr lang="hr-HR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/>
              <a:t> </a:t>
            </a:r>
            <a:r>
              <a:rPr lang="hr-HR" dirty="0" err="1"/>
              <a:t>Küche</a:t>
            </a:r>
            <a:r>
              <a:rPr lang="hr-HR" dirty="0"/>
              <a:t> -&gt; </a:t>
            </a:r>
            <a:r>
              <a:rPr lang="hr-HR" dirty="0" err="1">
                <a:solidFill>
                  <a:srgbClr val="FF0000"/>
                </a:solidFill>
              </a:rPr>
              <a:t>sie</a:t>
            </a:r>
            <a:r>
              <a:rPr lang="hr-HR" dirty="0">
                <a:solidFill>
                  <a:srgbClr val="FF0000"/>
                </a:solidFill>
              </a:rPr>
              <a:t> (ona)</a:t>
            </a:r>
          </a:p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Die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err="1"/>
              <a:t>Küche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klein</a:t>
            </a:r>
            <a:r>
              <a:rPr lang="hr-HR" dirty="0"/>
              <a:t>, aber </a:t>
            </a:r>
            <a:r>
              <a:rPr lang="hr-HR" dirty="0" err="1"/>
              <a:t>praktisch</a:t>
            </a:r>
            <a:r>
              <a:rPr lang="hr-HR" dirty="0"/>
              <a:t>. (Kuhinja je malena, ali praktična.)</a:t>
            </a:r>
          </a:p>
          <a:p>
            <a:pPr marL="0" indent="0">
              <a:buNone/>
            </a:pPr>
            <a:r>
              <a:rPr lang="hr-HR" dirty="0" err="1">
                <a:solidFill>
                  <a:srgbClr val="FF0000"/>
                </a:solidFill>
              </a:rPr>
              <a:t>Sie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klein</a:t>
            </a:r>
            <a:r>
              <a:rPr lang="hr-HR" dirty="0"/>
              <a:t>, aber </a:t>
            </a:r>
            <a:r>
              <a:rPr lang="hr-HR" dirty="0" err="1"/>
              <a:t>praktisch</a:t>
            </a:r>
            <a:r>
              <a:rPr lang="hr-HR" dirty="0"/>
              <a:t>. (Ona je malena, ali praktična.)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err="1">
                <a:solidFill>
                  <a:schemeClr val="accent6"/>
                </a:solidFill>
              </a:rPr>
              <a:t>das</a:t>
            </a:r>
            <a:r>
              <a:rPr lang="hr-HR" dirty="0"/>
              <a:t> </a:t>
            </a:r>
            <a:r>
              <a:rPr lang="hr-HR" dirty="0" err="1"/>
              <a:t>Wohnzimmer</a:t>
            </a:r>
            <a:r>
              <a:rPr lang="hr-HR" dirty="0"/>
              <a:t> -&gt; </a:t>
            </a:r>
            <a:r>
              <a:rPr lang="hr-HR" dirty="0" err="1">
                <a:solidFill>
                  <a:schemeClr val="accent6"/>
                </a:solidFill>
              </a:rPr>
              <a:t>es</a:t>
            </a:r>
            <a:r>
              <a:rPr lang="hr-HR" dirty="0">
                <a:solidFill>
                  <a:schemeClr val="accent6"/>
                </a:solidFill>
              </a:rPr>
              <a:t> (ono)</a:t>
            </a:r>
          </a:p>
          <a:p>
            <a:pPr marL="0" indent="0">
              <a:buNone/>
            </a:pPr>
            <a:r>
              <a:rPr lang="hr-HR" dirty="0" err="1">
                <a:solidFill>
                  <a:schemeClr val="accent6"/>
                </a:solidFill>
              </a:rPr>
              <a:t>Das</a:t>
            </a:r>
            <a:r>
              <a:rPr lang="hr-HR" dirty="0">
                <a:solidFill>
                  <a:schemeClr val="accent6"/>
                </a:solidFill>
              </a:rPr>
              <a:t> </a:t>
            </a:r>
            <a:r>
              <a:rPr lang="hr-HR" dirty="0" err="1"/>
              <a:t>Wohnzimmer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sehr</a:t>
            </a:r>
            <a:r>
              <a:rPr lang="hr-HR" dirty="0"/>
              <a:t> </a:t>
            </a:r>
            <a:r>
              <a:rPr lang="hr-HR" dirty="0" err="1"/>
              <a:t>gemütlich</a:t>
            </a:r>
            <a:r>
              <a:rPr lang="hr-HR" dirty="0"/>
              <a:t>. (Dnevna soba je vrlo udobna.)</a:t>
            </a:r>
          </a:p>
          <a:p>
            <a:pPr marL="0" indent="0">
              <a:buNone/>
            </a:pPr>
            <a:r>
              <a:rPr lang="hr-HR" dirty="0">
                <a:solidFill>
                  <a:schemeClr val="accent6"/>
                </a:solidFill>
              </a:rPr>
              <a:t>Es</a:t>
            </a:r>
            <a:r>
              <a:rPr lang="hr-HR" dirty="0"/>
              <a:t> </a:t>
            </a:r>
            <a:r>
              <a:rPr lang="hr-HR" dirty="0" err="1"/>
              <a:t>ist</a:t>
            </a:r>
            <a:r>
              <a:rPr lang="hr-HR" dirty="0"/>
              <a:t> </a:t>
            </a:r>
            <a:r>
              <a:rPr lang="hr-HR" dirty="0" err="1"/>
              <a:t>sehr</a:t>
            </a:r>
            <a:r>
              <a:rPr lang="hr-HR" dirty="0"/>
              <a:t> </a:t>
            </a:r>
            <a:r>
              <a:rPr lang="hr-HR" dirty="0" err="1"/>
              <a:t>gemütlich</a:t>
            </a:r>
            <a:r>
              <a:rPr lang="hr-HR" dirty="0"/>
              <a:t>. (Ona je vrlo udobna.)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87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8C86C2F0-5169-4F54-917F-ACE4D49D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hr-HR" sz="3700" b="1" u="sng"/>
              <a:t>UDŽBENIK str. 53 / zadatak 3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CD65633-DBEF-4852-95F5-3879FB7B0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hr-HR" sz="2000"/>
              <a:t>Pročitaj si ponovno tekst o domu obitelji Weigel te pridruži slova brojevima. Zadatak riješi u udžbenik.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ouse Section Stock Illustrations – 3,886 House Section Stock ...">
            <a:extLst>
              <a:ext uri="{FF2B5EF4-FFF2-40B4-BE49-F238E27FC236}">
                <a16:creationId xmlns:a16="http://schemas.microsoft.com/office/drawing/2014/main" id="{25535890-6115-4C00-BC4C-D5E4208D36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7" r="4" b="1349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045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ouse Section Stock Illustrations – 3,886 House Section Stock ...">
            <a:extLst>
              <a:ext uri="{FF2B5EF4-FFF2-40B4-BE49-F238E27FC236}">
                <a16:creationId xmlns:a16="http://schemas.microsoft.com/office/drawing/2014/main" id="{F3DE4EAD-6E06-4416-80A2-8B1691C3FA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61" b="21689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9CE2FBC-67A8-4AD1-8438-95D54E2EF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endParaRPr lang="hr-HR" sz="360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8B7F51-34C8-4EB4-85FF-89047B295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r>
              <a:rPr lang="hr-HR" sz="1800"/>
              <a:t>Zadaću predati najkasnije do idućeg utorka navečer (19. Mai 2020). </a:t>
            </a:r>
            <a:r>
              <a:rPr lang="hr-HR" sz="1800">
                <a:sym typeface="Wingdings" panose="05000000000000000000" pitchFamily="2" charset="2"/>
              </a:rPr>
              <a:t></a:t>
            </a:r>
            <a:endParaRPr lang="hr-HR" sz="1800"/>
          </a:p>
        </p:txBody>
      </p:sp>
    </p:spTree>
    <p:extLst>
      <p:ext uri="{BB962C8B-B14F-4D97-AF65-F5344CB8AC3E}">
        <p14:creationId xmlns:p14="http://schemas.microsoft.com/office/powerpoint/2010/main" val="22148587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Široki zaslon</PresentationFormat>
  <Paragraphs>26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Njemački jezik - 4. Klasse – 13. Mai 2020 </vt:lpstr>
      <vt:lpstr>Wiederholung : DAS HAUS -&gt; ponovimo prostorije koje se nalaze u kući (pročitajte ih za sebe na glas)</vt:lpstr>
      <vt:lpstr>Radna bilježnica: str. 40, zadatak 1 Wie heißen diese Räume?</vt:lpstr>
      <vt:lpstr>Ponavljamo zamjenice!  Prepiši ovu stranicu u bilježnicu!</vt:lpstr>
      <vt:lpstr>UDŽBENIK str. 53 / zadatak 3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Njemački jezik - 4. Klasse – 13. Mai 2020 </dc:title>
  <dc:creator>Anamarija Tuškan</dc:creator>
  <cp:lastModifiedBy>Anamarija Tuškan</cp:lastModifiedBy>
  <cp:revision>1</cp:revision>
  <dcterms:created xsi:type="dcterms:W3CDTF">2020-05-12T14:53:45Z</dcterms:created>
  <dcterms:modified xsi:type="dcterms:W3CDTF">2020-05-12T14:53:58Z</dcterms:modified>
</cp:coreProperties>
</file>