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5"/>
  </p:notesMasterIdLst>
  <p:sldIdLst>
    <p:sldId id="270" r:id="rId4"/>
    <p:sldId id="289" r:id="rId5"/>
    <p:sldId id="271" r:id="rId6"/>
    <p:sldId id="278" r:id="rId7"/>
    <p:sldId id="279" r:id="rId8"/>
    <p:sldId id="284" r:id="rId9"/>
    <p:sldId id="280" r:id="rId10"/>
    <p:sldId id="281" r:id="rId11"/>
    <p:sldId id="282" r:id="rId12"/>
    <p:sldId id="286" r:id="rId13"/>
    <p:sldId id="283" r:id="rId14"/>
    <p:sldId id="285" r:id="rId15"/>
    <p:sldId id="287" r:id="rId16"/>
    <p:sldId id="273" r:id="rId17"/>
    <p:sldId id="275" r:id="rId18"/>
    <p:sldId id="290" r:id="rId19"/>
    <p:sldId id="292" r:id="rId20"/>
    <p:sldId id="291" r:id="rId21"/>
    <p:sldId id="277" r:id="rId22"/>
    <p:sldId id="293" r:id="rId23"/>
    <p:sldId id="27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89"/>
            <p14:sldId id="271"/>
            <p14:sldId id="278"/>
            <p14:sldId id="279"/>
            <p14:sldId id="284"/>
            <p14:sldId id="280"/>
            <p14:sldId id="281"/>
            <p14:sldId id="282"/>
            <p14:sldId id="286"/>
            <p14:sldId id="283"/>
            <p14:sldId id="285"/>
            <p14:sldId id="287"/>
            <p14:sldId id="273"/>
            <p14:sldId id="275"/>
            <p14:sldId id="290"/>
            <p14:sldId id="292"/>
            <p14:sldId id="291"/>
            <p14:sldId id="277"/>
            <p14:sldId id="293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992" autoAdjust="0"/>
  </p:normalViewPr>
  <p:slideViewPr>
    <p:cSldViewPr snapToGrid="0">
      <p:cViewPr varScale="1">
        <p:scale>
          <a:sx n="100" d="100"/>
          <a:sy n="100" d="100"/>
        </p:scale>
        <p:origin x="9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islav Rožić" userId="5bc93263-47e7-482a-966d-ec6f11cca01f" providerId="ADAL" clId="{D5A5137F-F7B9-41CF-AF59-355F1F2EC372}"/>
    <pc:docChg chg="undo custSel addSld delSld modSld addSection delSection modSection">
      <pc:chgData name="Tomislav Rožić" userId="5bc93263-47e7-482a-966d-ec6f11cca01f" providerId="ADAL" clId="{D5A5137F-F7B9-41CF-AF59-355F1F2EC372}" dt="2023-05-08T11:43:39.253" v="1739" actId="20577"/>
      <pc:docMkLst>
        <pc:docMk/>
      </pc:docMkLst>
      <pc:sldChg chg="addSp delSp modSp mod">
        <pc:chgData name="Tomislav Rožić" userId="5bc93263-47e7-482a-966d-ec6f11cca01f" providerId="ADAL" clId="{D5A5137F-F7B9-41CF-AF59-355F1F2EC372}" dt="2023-05-04T11:00:52.045" v="903" actId="1037"/>
        <pc:sldMkLst>
          <pc:docMk/>
          <pc:sldMk cId="1336719298" sldId="270"/>
        </pc:sldMkLst>
        <pc:spChg chg="add del mod">
          <ac:chgData name="Tomislav Rožić" userId="5bc93263-47e7-482a-966d-ec6f11cca01f" providerId="ADAL" clId="{D5A5137F-F7B9-41CF-AF59-355F1F2EC372}" dt="2023-05-04T10:44:49.825" v="12" actId="20577"/>
          <ac:spMkLst>
            <pc:docMk/>
            <pc:sldMk cId="1336719298" sldId="270"/>
            <ac:spMk id="5" creationId="{DAD7F2EE-E90E-BFC5-587E-2341B0D1A383}"/>
          </ac:spMkLst>
        </pc:spChg>
        <pc:spChg chg="mod">
          <ac:chgData name="Tomislav Rožić" userId="5bc93263-47e7-482a-966d-ec6f11cca01f" providerId="ADAL" clId="{D5A5137F-F7B9-41CF-AF59-355F1F2EC372}" dt="2023-05-04T11:00:52.045" v="903" actId="1037"/>
          <ac:spMkLst>
            <pc:docMk/>
            <pc:sldMk cId="1336719298" sldId="270"/>
            <ac:spMk id="6" creationId="{20EF9DD8-3DA9-C3BD-BE83-46F6D995CD9B}"/>
          </ac:spMkLst>
        </pc:spChg>
      </pc:sldChg>
      <pc:sldChg chg="modSp mod">
        <pc:chgData name="Tomislav Rožić" userId="5bc93263-47e7-482a-966d-ec6f11cca01f" providerId="ADAL" clId="{D5A5137F-F7B9-41CF-AF59-355F1F2EC372}" dt="2023-05-04T10:54:05.705" v="168" actId="20577"/>
        <pc:sldMkLst>
          <pc:docMk/>
          <pc:sldMk cId="994329986" sldId="271"/>
        </pc:sldMkLst>
        <pc:spChg chg="mod">
          <ac:chgData name="Tomislav Rožić" userId="5bc93263-47e7-482a-966d-ec6f11cca01f" providerId="ADAL" clId="{D5A5137F-F7B9-41CF-AF59-355F1F2EC372}" dt="2023-05-04T10:53:14.330" v="131" actId="20577"/>
          <ac:spMkLst>
            <pc:docMk/>
            <pc:sldMk cId="994329986" sldId="271"/>
            <ac:spMk id="2" creationId="{190B5319-7C98-27D5-0834-87802447EFB3}"/>
          </ac:spMkLst>
        </pc:spChg>
        <pc:spChg chg="mod">
          <ac:chgData name="Tomislav Rožić" userId="5bc93263-47e7-482a-966d-ec6f11cca01f" providerId="ADAL" clId="{D5A5137F-F7B9-41CF-AF59-355F1F2EC372}" dt="2023-05-04T10:54:05.705" v="168" actId="20577"/>
          <ac:spMkLst>
            <pc:docMk/>
            <pc:sldMk cId="994329986" sldId="271"/>
            <ac:spMk id="3" creationId="{6D5C1847-2DA4-1BE4-6413-20C627979D83}"/>
          </ac:spMkLst>
        </pc:spChg>
      </pc:sldChg>
      <pc:sldChg chg="del">
        <pc:chgData name="Tomislav Rožić" userId="5bc93263-47e7-482a-966d-ec6f11cca01f" providerId="ADAL" clId="{D5A5137F-F7B9-41CF-AF59-355F1F2EC372}" dt="2023-05-04T10:50:25.119" v="68" actId="2696"/>
        <pc:sldMkLst>
          <pc:docMk/>
          <pc:sldMk cId="4125686054" sldId="272"/>
        </pc:sldMkLst>
      </pc:sldChg>
      <pc:sldChg chg="del">
        <pc:chgData name="Tomislav Rožić" userId="5bc93263-47e7-482a-966d-ec6f11cca01f" providerId="ADAL" clId="{D5A5137F-F7B9-41CF-AF59-355F1F2EC372}" dt="2023-05-04T10:56:32.189" v="343" actId="2696"/>
        <pc:sldMkLst>
          <pc:docMk/>
          <pc:sldMk cId="1981261755" sldId="274"/>
        </pc:sldMkLst>
      </pc:sldChg>
      <pc:sldChg chg="modSp mod">
        <pc:chgData name="Tomislav Rožić" userId="5bc93263-47e7-482a-966d-ec6f11cca01f" providerId="ADAL" clId="{D5A5137F-F7B9-41CF-AF59-355F1F2EC372}" dt="2023-05-04T10:59:59.523" v="741" actId="20577"/>
        <pc:sldMkLst>
          <pc:docMk/>
          <pc:sldMk cId="2492146867" sldId="275"/>
        </pc:sldMkLst>
        <pc:spChg chg="mod">
          <ac:chgData name="Tomislav Rožić" userId="5bc93263-47e7-482a-966d-ec6f11cca01f" providerId="ADAL" clId="{D5A5137F-F7B9-41CF-AF59-355F1F2EC372}" dt="2023-05-04T10:59:59.523" v="741" actId="20577"/>
          <ac:spMkLst>
            <pc:docMk/>
            <pc:sldMk cId="2492146867" sldId="275"/>
            <ac:spMk id="2" creationId="{190B5319-7C98-27D5-0834-87802447EFB3}"/>
          </ac:spMkLst>
        </pc:spChg>
        <pc:spChg chg="mod">
          <ac:chgData name="Tomislav Rožić" userId="5bc93263-47e7-482a-966d-ec6f11cca01f" providerId="ADAL" clId="{D5A5137F-F7B9-41CF-AF59-355F1F2EC372}" dt="2023-05-04T10:59:21.737" v="667" actId="20577"/>
          <ac:spMkLst>
            <pc:docMk/>
            <pc:sldMk cId="2492146867" sldId="275"/>
            <ac:spMk id="3" creationId="{6D5C1847-2DA4-1BE4-6413-20C627979D83}"/>
          </ac:spMkLst>
        </pc:spChg>
      </pc:sldChg>
      <pc:sldChg chg="modSp mod">
        <pc:chgData name="Tomislav Rožić" userId="5bc93263-47e7-482a-966d-ec6f11cca01f" providerId="ADAL" clId="{D5A5137F-F7B9-41CF-AF59-355F1F2EC372}" dt="2023-05-04T10:50:05.091" v="67" actId="20577"/>
        <pc:sldMkLst>
          <pc:docMk/>
          <pc:sldMk cId="957380916" sldId="278"/>
        </pc:sldMkLst>
        <pc:spChg chg="mod">
          <ac:chgData name="Tomislav Rožić" userId="5bc93263-47e7-482a-966d-ec6f11cca01f" providerId="ADAL" clId="{D5A5137F-F7B9-41CF-AF59-355F1F2EC372}" dt="2023-05-04T10:50:05.091" v="67" actId="20577"/>
          <ac:spMkLst>
            <pc:docMk/>
            <pc:sldMk cId="957380916" sldId="278"/>
            <ac:spMk id="2" creationId="{190B5319-7C98-27D5-0834-87802447EFB3}"/>
          </ac:spMkLst>
        </pc:spChg>
      </pc:sldChg>
      <pc:sldChg chg="del">
        <pc:chgData name="Tomislav Rožić" userId="5bc93263-47e7-482a-966d-ec6f11cca01f" providerId="ADAL" clId="{D5A5137F-F7B9-41CF-AF59-355F1F2EC372}" dt="2023-05-04T10:51:00.077" v="69" actId="2696"/>
        <pc:sldMkLst>
          <pc:docMk/>
          <pc:sldMk cId="437927955" sldId="288"/>
        </pc:sldMkLst>
      </pc:sldChg>
      <pc:sldChg chg="modSp mod">
        <pc:chgData name="Tomislav Rožić" userId="5bc93263-47e7-482a-966d-ec6f11cca01f" providerId="ADAL" clId="{D5A5137F-F7B9-41CF-AF59-355F1F2EC372}" dt="2023-05-04T10:49:34.530" v="64" actId="6549"/>
        <pc:sldMkLst>
          <pc:docMk/>
          <pc:sldMk cId="1235824054" sldId="289"/>
        </pc:sldMkLst>
        <pc:spChg chg="mod">
          <ac:chgData name="Tomislav Rožić" userId="5bc93263-47e7-482a-966d-ec6f11cca01f" providerId="ADAL" clId="{D5A5137F-F7B9-41CF-AF59-355F1F2EC372}" dt="2023-05-04T10:49:34.530" v="64" actId="6549"/>
          <ac:spMkLst>
            <pc:docMk/>
            <pc:sldMk cId="1235824054" sldId="289"/>
            <ac:spMk id="2" creationId="{190B5319-7C98-27D5-0834-87802447EFB3}"/>
          </ac:spMkLst>
        </pc:spChg>
        <pc:spChg chg="mod">
          <ac:chgData name="Tomislav Rožić" userId="5bc93263-47e7-482a-966d-ec6f11cca01f" providerId="ADAL" clId="{D5A5137F-F7B9-41CF-AF59-355F1F2EC372}" dt="2023-05-04T10:45:03.245" v="26" actId="20577"/>
          <ac:spMkLst>
            <pc:docMk/>
            <pc:sldMk cId="1235824054" sldId="289"/>
            <ac:spMk id="3" creationId="{6D5C1847-2DA4-1BE4-6413-20C627979D83}"/>
          </ac:spMkLst>
        </pc:spChg>
      </pc:sldChg>
      <pc:sldChg chg="modSp add mod">
        <pc:chgData name="Tomislav Rožić" userId="5bc93263-47e7-482a-966d-ec6f11cca01f" providerId="ADAL" clId="{D5A5137F-F7B9-41CF-AF59-355F1F2EC372}" dt="2023-05-08T11:39:10.628" v="1606" actId="2710"/>
        <pc:sldMkLst>
          <pc:docMk/>
          <pc:sldMk cId="1083081189" sldId="290"/>
        </pc:sldMkLst>
        <pc:spChg chg="mod">
          <ac:chgData name="Tomislav Rožić" userId="5bc93263-47e7-482a-966d-ec6f11cca01f" providerId="ADAL" clId="{D5A5137F-F7B9-41CF-AF59-355F1F2EC372}" dt="2023-05-08T11:39:10.628" v="1606" actId="2710"/>
          <ac:spMkLst>
            <pc:docMk/>
            <pc:sldMk cId="1083081189" sldId="290"/>
            <ac:spMk id="2" creationId="{190B5319-7C98-27D5-0834-87802447EFB3}"/>
          </ac:spMkLst>
        </pc:spChg>
        <pc:spChg chg="mod">
          <ac:chgData name="Tomislav Rožić" userId="5bc93263-47e7-482a-966d-ec6f11cca01f" providerId="ADAL" clId="{D5A5137F-F7B9-41CF-AF59-355F1F2EC372}" dt="2023-05-08T09:21:18.633" v="946" actId="20577"/>
          <ac:spMkLst>
            <pc:docMk/>
            <pc:sldMk cId="1083081189" sldId="290"/>
            <ac:spMk id="3" creationId="{6D5C1847-2DA4-1BE4-6413-20C627979D83}"/>
          </ac:spMkLst>
        </pc:spChg>
      </pc:sldChg>
      <pc:sldChg chg="addSp delSp modSp add mod">
        <pc:chgData name="Tomislav Rožić" userId="5bc93263-47e7-482a-966d-ec6f11cca01f" providerId="ADAL" clId="{D5A5137F-F7B9-41CF-AF59-355F1F2EC372}" dt="2023-05-08T11:43:30.254" v="1738" actId="14100"/>
        <pc:sldMkLst>
          <pc:docMk/>
          <pc:sldMk cId="2757786922" sldId="291"/>
        </pc:sldMkLst>
        <pc:spChg chg="del">
          <ac:chgData name="Tomislav Rožić" userId="5bc93263-47e7-482a-966d-ec6f11cca01f" providerId="ADAL" clId="{D5A5137F-F7B9-41CF-AF59-355F1F2EC372}" dt="2023-05-08T09:35:14.909" v="1594" actId="478"/>
          <ac:spMkLst>
            <pc:docMk/>
            <pc:sldMk cId="2757786922" sldId="291"/>
            <ac:spMk id="2" creationId="{190B5319-7C98-27D5-0834-87802447EFB3}"/>
          </ac:spMkLst>
        </pc:spChg>
        <pc:spChg chg="add mod">
          <ac:chgData name="Tomislav Rožić" userId="5bc93263-47e7-482a-966d-ec6f11cca01f" providerId="ADAL" clId="{D5A5137F-F7B9-41CF-AF59-355F1F2EC372}" dt="2023-05-08T11:43:30.254" v="1738" actId="14100"/>
          <ac:spMkLst>
            <pc:docMk/>
            <pc:sldMk cId="2757786922" sldId="291"/>
            <ac:spMk id="2" creationId="{4CC7150C-F341-C37F-07CB-DBB0994176F2}"/>
          </ac:spMkLst>
        </pc:spChg>
        <pc:spChg chg="del">
          <ac:chgData name="Tomislav Rožić" userId="5bc93263-47e7-482a-966d-ec6f11cca01f" providerId="ADAL" clId="{D5A5137F-F7B9-41CF-AF59-355F1F2EC372}" dt="2023-05-08T09:35:16.546" v="1595" actId="478"/>
          <ac:spMkLst>
            <pc:docMk/>
            <pc:sldMk cId="2757786922" sldId="291"/>
            <ac:spMk id="3" creationId="{6D5C1847-2DA4-1BE4-6413-20C627979D83}"/>
          </ac:spMkLst>
        </pc:spChg>
        <pc:spChg chg="add del mod">
          <ac:chgData name="Tomislav Rožić" userId="5bc93263-47e7-482a-966d-ec6f11cca01f" providerId="ADAL" clId="{D5A5137F-F7B9-41CF-AF59-355F1F2EC372}" dt="2023-05-08T09:35:17.803" v="1596" actId="478"/>
          <ac:spMkLst>
            <pc:docMk/>
            <pc:sldMk cId="2757786922" sldId="291"/>
            <ac:spMk id="6" creationId="{B1E2F246-468A-A62B-1BB0-F223F59BE0FA}"/>
          </ac:spMkLst>
        </pc:spChg>
        <pc:spChg chg="add del mod">
          <ac:chgData name="Tomislav Rožić" userId="5bc93263-47e7-482a-966d-ec6f11cca01f" providerId="ADAL" clId="{D5A5137F-F7B9-41CF-AF59-355F1F2EC372}" dt="2023-05-08T09:35:20.419" v="1597" actId="478"/>
          <ac:spMkLst>
            <pc:docMk/>
            <pc:sldMk cId="2757786922" sldId="291"/>
            <ac:spMk id="8" creationId="{6DA368B1-922D-3531-D883-5B31703E8881}"/>
          </ac:spMkLst>
        </pc:spChg>
        <pc:graphicFrameChg chg="add mod">
          <ac:chgData name="Tomislav Rožić" userId="5bc93263-47e7-482a-966d-ec6f11cca01f" providerId="ADAL" clId="{D5A5137F-F7B9-41CF-AF59-355F1F2EC372}" dt="2023-05-08T11:43:26.516" v="1735" actId="1038"/>
          <ac:graphicFrameMkLst>
            <pc:docMk/>
            <pc:sldMk cId="2757786922" sldId="291"/>
            <ac:graphicFrameMk id="9" creationId="{715A38D7-BECD-2800-E0F8-76DCFFAA401B}"/>
          </ac:graphicFrameMkLst>
        </pc:graphicFrameChg>
        <pc:picChg chg="del">
          <ac:chgData name="Tomislav Rožić" userId="5bc93263-47e7-482a-966d-ec6f11cca01f" providerId="ADAL" clId="{D5A5137F-F7B9-41CF-AF59-355F1F2EC372}" dt="2023-05-08T11:37:53.281" v="1602" actId="478"/>
          <ac:picMkLst>
            <pc:docMk/>
            <pc:sldMk cId="2757786922" sldId="291"/>
            <ac:picMk id="10" creationId="{946E09C4-645E-3FDF-87DB-41A711999A4C}"/>
          </ac:picMkLst>
        </pc:picChg>
        <pc:picChg chg="del">
          <ac:chgData name="Tomislav Rožić" userId="5bc93263-47e7-482a-966d-ec6f11cca01f" providerId="ADAL" clId="{D5A5137F-F7B9-41CF-AF59-355F1F2EC372}" dt="2023-05-08T11:37:51.983" v="1600" actId="478"/>
          <ac:picMkLst>
            <pc:docMk/>
            <pc:sldMk cId="2757786922" sldId="291"/>
            <ac:picMk id="11" creationId="{B3AF7460-EEFC-BF9D-8D0A-3434ACCE7516}"/>
          </ac:picMkLst>
        </pc:picChg>
        <pc:picChg chg="del">
          <ac:chgData name="Tomislav Rožić" userId="5bc93263-47e7-482a-966d-ec6f11cca01f" providerId="ADAL" clId="{D5A5137F-F7B9-41CF-AF59-355F1F2EC372}" dt="2023-05-08T11:37:52.638" v="1601" actId="478"/>
          <ac:picMkLst>
            <pc:docMk/>
            <pc:sldMk cId="2757786922" sldId="291"/>
            <ac:picMk id="12" creationId="{84AAE469-7B21-EBAF-DDB6-AAC363208C71}"/>
          </ac:picMkLst>
        </pc:picChg>
        <pc:picChg chg="add mod">
          <ac:chgData name="Tomislav Rožić" userId="5bc93263-47e7-482a-966d-ec6f11cca01f" providerId="ADAL" clId="{D5A5137F-F7B9-41CF-AF59-355F1F2EC372}" dt="2023-05-08T11:39:52.572" v="1610"/>
          <ac:picMkLst>
            <pc:docMk/>
            <pc:sldMk cId="2757786922" sldId="291"/>
            <ac:picMk id="13" creationId="{0E63A10D-0B2F-3852-4991-9B8259420C6C}"/>
          </ac:picMkLst>
        </pc:picChg>
        <pc:picChg chg="add mod">
          <ac:chgData name="Tomislav Rožić" userId="5bc93263-47e7-482a-966d-ec6f11cca01f" providerId="ADAL" clId="{D5A5137F-F7B9-41CF-AF59-355F1F2EC372}" dt="2023-05-08T11:39:52.572" v="1610"/>
          <ac:picMkLst>
            <pc:docMk/>
            <pc:sldMk cId="2757786922" sldId="291"/>
            <ac:picMk id="14" creationId="{DD96FAE6-4163-21E9-A739-21818077850B}"/>
          </ac:picMkLst>
        </pc:picChg>
        <pc:picChg chg="add mod">
          <ac:chgData name="Tomislav Rožić" userId="5bc93263-47e7-482a-966d-ec6f11cca01f" providerId="ADAL" clId="{D5A5137F-F7B9-41CF-AF59-355F1F2EC372}" dt="2023-05-08T11:39:52.572" v="1610"/>
          <ac:picMkLst>
            <pc:docMk/>
            <pc:sldMk cId="2757786922" sldId="291"/>
            <ac:picMk id="15" creationId="{231DC705-8C92-24D1-E9ED-54A1BDB5C3C6}"/>
          </ac:picMkLst>
        </pc:picChg>
      </pc:sldChg>
      <pc:sldChg chg="addSp delSp modSp add mod">
        <pc:chgData name="Tomislav Rožić" userId="5bc93263-47e7-482a-966d-ec6f11cca01f" providerId="ADAL" clId="{D5A5137F-F7B9-41CF-AF59-355F1F2EC372}" dt="2023-05-08T11:43:39.253" v="1739" actId="20577"/>
        <pc:sldMkLst>
          <pc:docMk/>
          <pc:sldMk cId="3218875840" sldId="292"/>
        </pc:sldMkLst>
        <pc:spChg chg="del">
          <ac:chgData name="Tomislav Rožić" userId="5bc93263-47e7-482a-966d-ec6f11cca01f" providerId="ADAL" clId="{D5A5137F-F7B9-41CF-AF59-355F1F2EC372}" dt="2023-05-08T11:41:53.451" v="1614" actId="478"/>
          <ac:spMkLst>
            <pc:docMk/>
            <pc:sldMk cId="3218875840" sldId="292"/>
            <ac:spMk id="2" creationId="{190B5319-7C98-27D5-0834-87802447EFB3}"/>
          </ac:spMkLst>
        </pc:spChg>
        <pc:spChg chg="del">
          <ac:chgData name="Tomislav Rožić" userId="5bc93263-47e7-482a-966d-ec6f11cca01f" providerId="ADAL" clId="{D5A5137F-F7B9-41CF-AF59-355F1F2EC372}" dt="2023-05-08T11:41:55.694" v="1615" actId="478"/>
          <ac:spMkLst>
            <pc:docMk/>
            <pc:sldMk cId="3218875840" sldId="292"/>
            <ac:spMk id="3" creationId="{6D5C1847-2DA4-1BE4-6413-20C627979D83}"/>
          </ac:spMkLst>
        </pc:spChg>
        <pc:spChg chg="add del mod">
          <ac:chgData name="Tomislav Rožić" userId="5bc93263-47e7-482a-966d-ec6f11cca01f" providerId="ADAL" clId="{D5A5137F-F7B9-41CF-AF59-355F1F2EC372}" dt="2023-05-08T11:41:56.574" v="1616"/>
          <ac:spMkLst>
            <pc:docMk/>
            <pc:sldMk cId="3218875840" sldId="292"/>
            <ac:spMk id="6" creationId="{8CAFB4BB-DEAF-C26A-9FC9-A819B43B8FF5}"/>
          </ac:spMkLst>
        </pc:spChg>
        <pc:spChg chg="add del mod">
          <ac:chgData name="Tomislav Rožić" userId="5bc93263-47e7-482a-966d-ec6f11cca01f" providerId="ADAL" clId="{D5A5137F-F7B9-41CF-AF59-355F1F2EC372}" dt="2023-05-08T11:42:05.084" v="1620" actId="478"/>
          <ac:spMkLst>
            <pc:docMk/>
            <pc:sldMk cId="3218875840" sldId="292"/>
            <ac:spMk id="8" creationId="{60C8726D-94CF-3BFB-C5DE-C4AADD62850C}"/>
          </ac:spMkLst>
        </pc:spChg>
        <pc:spChg chg="add mod">
          <ac:chgData name="Tomislav Rožić" userId="5bc93263-47e7-482a-966d-ec6f11cca01f" providerId="ADAL" clId="{D5A5137F-F7B9-41CF-AF59-355F1F2EC372}" dt="2023-05-08T11:43:39.253" v="1739" actId="20577"/>
          <ac:spMkLst>
            <pc:docMk/>
            <pc:sldMk cId="3218875840" sldId="292"/>
            <ac:spMk id="14" creationId="{C9F2110B-B64A-A047-8DB2-56B823989B37}"/>
          </ac:spMkLst>
        </pc:spChg>
        <pc:picChg chg="add mod">
          <ac:chgData name="Tomislav Rožić" userId="5bc93263-47e7-482a-966d-ec6f11cca01f" providerId="ADAL" clId="{D5A5137F-F7B9-41CF-AF59-355F1F2EC372}" dt="2023-05-08T11:42:15.851" v="1639" actId="1036"/>
          <ac:picMkLst>
            <pc:docMk/>
            <pc:sldMk cId="3218875840" sldId="292"/>
            <ac:picMk id="13" creationId="{9E340752-0CFF-49A0-FD6E-5118AED1DAFD}"/>
          </ac:picMkLst>
        </pc:picChg>
      </pc:sldChg>
    </pc:docChg>
  </pc:docChgLst>
  <pc:docChgLst>
    <pc:chgData name="Tomislav Rožić" userId="5bc93263-47e7-482a-966d-ec6f11cca01f" providerId="ADAL" clId="{5796632A-A0AD-4C18-AFB7-ABD0963CD0D9}"/>
    <pc:docChg chg="custSel addSld modSld modSection">
      <pc:chgData name="Tomislav Rožić" userId="5bc93263-47e7-482a-966d-ec6f11cca01f" providerId="ADAL" clId="{5796632A-A0AD-4C18-AFB7-ABD0963CD0D9}" dt="2023-06-15T08:09:31.249" v="474" actId="20577"/>
      <pc:docMkLst>
        <pc:docMk/>
      </pc:docMkLst>
      <pc:sldChg chg="modSp add mod">
        <pc:chgData name="Tomislav Rožić" userId="5bc93263-47e7-482a-966d-ec6f11cca01f" providerId="ADAL" clId="{5796632A-A0AD-4C18-AFB7-ABD0963CD0D9}" dt="2023-06-15T08:09:31.249" v="474" actId="20577"/>
        <pc:sldMkLst>
          <pc:docMk/>
          <pc:sldMk cId="2528466121" sldId="293"/>
        </pc:sldMkLst>
        <pc:spChg chg="mod">
          <ac:chgData name="Tomislav Rožić" userId="5bc93263-47e7-482a-966d-ec6f11cca01f" providerId="ADAL" clId="{5796632A-A0AD-4C18-AFB7-ABD0963CD0D9}" dt="2023-06-15T08:09:31.249" v="474" actId="20577"/>
          <ac:spMkLst>
            <pc:docMk/>
            <pc:sldMk cId="2528466121" sldId="293"/>
            <ac:spMk id="2" creationId="{190B5319-7C98-27D5-0834-87802447EFB3}"/>
          </ac:spMkLst>
        </pc:spChg>
        <pc:spChg chg="mod">
          <ac:chgData name="Tomislav Rožić" userId="5bc93263-47e7-482a-966d-ec6f11cca01f" providerId="ADAL" clId="{5796632A-A0AD-4C18-AFB7-ABD0963CD0D9}" dt="2023-06-15T08:05:15.785" v="8" actId="20577"/>
          <ac:spMkLst>
            <pc:docMk/>
            <pc:sldMk cId="2528466121" sldId="293"/>
            <ac:spMk id="3" creationId="{6D5C1847-2DA4-1BE4-6413-20C627979D83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15.5.2026.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UPUTE ZA PREDAVAČE:</a:t>
            </a:r>
            <a:endParaRPr lang="en-US"/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err="1">
                <a:sym typeface="Calibri"/>
              </a:rPr>
              <a:t>Ukratko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izložiti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što</a:t>
            </a:r>
            <a:r>
              <a:rPr lang="en-US" b="0" i="0" u="none" strike="noStrike" cap="none">
                <a:sym typeface="Calibri"/>
              </a:rPr>
              <a:t> se </a:t>
            </a:r>
            <a:r>
              <a:rPr lang="hr-HR" b="0" i="0" u="none" strike="noStrike" cap="none">
                <a:sym typeface="Calibri"/>
              </a:rPr>
              <a:t>mrežnim seminarom (</a:t>
            </a:r>
            <a:r>
              <a:rPr lang="en-US" b="0" i="1" u="none" strike="noStrike" cap="none" err="1">
                <a:sym typeface="Calibri"/>
              </a:rPr>
              <a:t>webinarom</a:t>
            </a:r>
            <a:r>
              <a:rPr lang="hr-HR" b="0" i="0" u="none" strike="noStrike" cap="none">
                <a:sym typeface="Calibri"/>
              </a:rPr>
              <a:t>)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postići</a:t>
            </a:r>
            <a:r>
              <a:rPr lang="en-US" b="0" i="0" u="none" strike="noStrike" cap="none">
                <a:sym typeface="Calibri"/>
              </a:rPr>
              <a:t> i koji </a:t>
            </a:r>
            <a:r>
              <a:rPr lang="en-US" b="0" i="0" u="none" strike="noStrike" cap="none" err="1">
                <a:sym typeface="Calibri"/>
              </a:rPr>
              <a:t>su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željeni</a:t>
            </a:r>
            <a:r>
              <a:rPr lang="en-US" b="0" i="0" u="none" strike="noStrike" cap="none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ishodi</a:t>
            </a:r>
            <a:r>
              <a:rPr lang="en-US" b="0" i="0" u="none" strike="noStrike" cap="none">
                <a:sym typeface="Calibri"/>
              </a:rPr>
              <a:t>.</a:t>
            </a:r>
            <a:endParaRPr lang="en-US"/>
          </a:p>
          <a:p>
            <a:endParaRPr lang="en-US">
              <a:sym typeface="Calibri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>
                <a:sym typeface="Calibri"/>
              </a:rPr>
              <a:t>BILJEŠKA ZA PREDAVAČE:</a:t>
            </a:r>
            <a:endParaRPr lang="en-US"/>
          </a:p>
          <a:p>
            <a:r>
              <a:rPr lang="en-US" err="1">
                <a:sym typeface="Calibri"/>
              </a:rPr>
              <a:t>Sudionici</a:t>
            </a:r>
            <a:r>
              <a:rPr lang="en-US">
                <a:sym typeface="Calibri"/>
              </a:rPr>
              <a:t> </a:t>
            </a:r>
            <a:r>
              <a:rPr lang="en-US" b="0" i="0" u="none" strike="noStrike" cap="none" err="1">
                <a:sym typeface="Calibri"/>
              </a:rPr>
              <a:t>će</a:t>
            </a:r>
            <a:r>
              <a:rPr lang="hr-HR" b="0" i="0" u="none" strike="noStrike" cap="none">
                <a:sym typeface="Calibri"/>
              </a:rPr>
              <a:t> se upoznati s</a:t>
            </a:r>
            <a:r>
              <a:rPr lang="en-US">
                <a:sym typeface="Calibri"/>
              </a:rPr>
              <a:t>:</a:t>
            </a:r>
            <a:endParaRPr lang="en-US">
              <a:cs typeface="Calibri"/>
            </a:endParaRP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načinom rada i osnovnim funkcionalnostima administracijskoga sučelja Nacionalnog informacijskog sustava za prijavu i upise u srednje škole (</a:t>
            </a:r>
            <a:r>
              <a:rPr lang="hr-HR" sz="1200" err="1"/>
              <a:t>NISpuSŠ</a:t>
            </a:r>
            <a:r>
              <a:rPr lang="hr-HR" sz="1200"/>
              <a:t>),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ulogama korisnika i njihovim nadležnostima unutar sustava,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/>
              <a:t>zadaćama koje trebaju odraditi i njihovim rokovima.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67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97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75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8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49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567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107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66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xmlns="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xmlns="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xmlns="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xmlns="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xmlns="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xmlns="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8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8.png"/><Relationship Id="rId10" Type="http://schemas.openxmlformats.org/officeDocument/2006/relationships/theme" Target="../theme/theme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xmlns="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xmlns="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xmlns="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xmlns="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xmlns="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xmlns="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xmlns="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xmlns="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srednje.e-upisi.hr/files/Kandidati_izvan_redovitog_sustava_obrazovanja_RH_vizual.pdf" TargetMode="External"/><Relationship Id="rId13" Type="http://schemas.openxmlformats.org/officeDocument/2006/relationships/image" Target="../media/image12.png"/><Relationship Id="rId3" Type="http://schemas.openxmlformats.org/officeDocument/2006/relationships/hyperlink" Target="https://srednjeadmin.e-upisi.hr/files/Redoviti_kandidati_i_kandidati_izvan_redovitog_sustava_obrazovanja_RH_Kalendar.pdf" TargetMode="External"/><Relationship Id="rId7" Type="http://schemas.openxmlformats.org/officeDocument/2006/relationships/hyperlink" Target="https://srednje.e-upisi.hr/files/Kandidati_s_teskocama_u_razvoju_vizual.pdf" TargetMode="External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files/Redoviti_kandidati_vizual.pdf" TargetMode="External"/><Relationship Id="rId11" Type="http://schemas.openxmlformats.org/officeDocument/2006/relationships/image" Target="../media/image11.png"/><Relationship Id="rId5" Type="http://schemas.openxmlformats.org/officeDocument/2006/relationships/hyperlink" Target="https://srednjeadmin.e-upisi.hr/files/Kandidati_za_upis_u_razredne_odjele_za_sportase_Kalendar.pdf" TargetMode="External"/><Relationship Id="rId10" Type="http://schemas.openxmlformats.org/officeDocument/2006/relationships/image" Target="../media/image10.png"/><Relationship Id="rId4" Type="http://schemas.openxmlformats.org/officeDocument/2006/relationships/hyperlink" Target="https://srednjeadmin.e-upisi.hr/files/Kandidati_s_teskocama_u_razvoju_Kalendar.pdf" TargetMode="External"/><Relationship Id="rId9" Type="http://schemas.openxmlformats.org/officeDocument/2006/relationships/hyperlink" Target="https://srednje.e-upisi.hr/files/Kandidati_za_upis_sportskih_razrednih_odjela_vizual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meduza.carnet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#/Manual" TargetMode="External"/><Relationship Id="rId11" Type="http://schemas.openxmlformats.org/officeDocument/2006/relationships/image" Target="../media/image12.png"/><Relationship Id="rId5" Type="http://schemas.openxmlformats.org/officeDocument/2006/relationships/hyperlink" Target="https://srednje.e-upisi.hr/files/Upute%20za%20u%C4%8Denike.pdf" TargetMode="External"/><Relationship Id="rId10" Type="http://schemas.openxmlformats.org/officeDocument/2006/relationships/image" Target="../media/image17.svg"/><Relationship Id="rId4" Type="http://schemas.openxmlformats.org/officeDocument/2006/relationships/hyperlink" Target="https://srednje.e-upisi.hr/#/Faq" TargetMode="External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7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5" name="Potpis">
            <a:extLst>
              <a:ext uri="{FF2B5EF4-FFF2-40B4-BE49-F238E27FC236}">
                <a16:creationId xmlns:a16="http://schemas.microsoft.com/office/drawing/2014/main" xmlns="" id="{DAD7F2EE-E90E-BFC5-587E-2341B0D1A383}"/>
              </a:ext>
            </a:extLst>
          </p:cNvPr>
          <p:cNvSpPr txBox="1"/>
          <p:nvPr/>
        </p:nvSpPr>
        <p:spPr>
          <a:xfrm>
            <a:off x="163581" y="5951108"/>
            <a:ext cx="280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</a:rPr>
              <a:t>CARNET 2023.</a:t>
            </a:r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xmlns="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škole</a:t>
            </a: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xmlns="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xmlns="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xmlns="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xmlns="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07" y="2316100"/>
            <a:ext cx="8107490" cy="3964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 startAt="3"/>
            </a:pPr>
            <a:endParaRPr lang="en-US" sz="160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i Grada Zagreba o pravu samohranoga roditelja kao korisnika socijalne skrbi;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zapošljavanje;</a:t>
            </a:r>
            <a:endParaRPr lang="en-US" sz="1600" b="1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mu je jedan roditelj preminuo;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isprav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iz matice umrlih ili smrtni list koje je izdalo nadležno tijelo u jedinici lokalne ili područne (regionalne) jedinice ili Grada Zagreba;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pripadnici romske nacionalne manjine i kandidati bez roditeljske skrbi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xmlns="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44252"/>
            <a:ext cx="7956187" cy="29606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pripadnici romske nacionalne manjine (2 boda)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bez roditeljske skrbi (1 bod)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</a:rPr>
              <a:t>Prilog</a:t>
            </a:r>
            <a:r>
              <a:rPr lang="en-US" sz="1600">
                <a:effectLst/>
                <a:ea typeface="Calibri" panose="020F0502020204030204" pitchFamily="34" charset="0"/>
              </a:rPr>
              <a:t>: </a:t>
            </a:r>
            <a:r>
              <a:rPr lang="hr-HR" sz="1600">
                <a:effectLst/>
                <a:ea typeface="Calibri" panose="020F0502020204030204" pitchFamily="34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Vrednuje se najpovoljnije pravo!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s teškoćama u razvoju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xmlns="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4276284"/>
          </a:xfrm>
        </p:spPr>
        <p:txBody>
          <a:bodyPr>
            <a:normAutofit/>
          </a:bodyPr>
          <a:lstStyle/>
          <a:p>
            <a:pPr marL="342900" indent="-342900">
              <a:buAutoNum type="arabicParenBoth"/>
            </a:pP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prema rješenju nadležnog upravnog tijela županije, odnosno Grada Zagreba (u daljnjem tekstu: Ured) o primjerenom programu obrazovanja.</a:t>
            </a:r>
            <a:endParaRPr lang="en-US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hr-HR" sz="1600">
                <a:cs typeface="Times New Roman" panose="02020603050405020304" pitchFamily="18" charset="0"/>
              </a:rPr>
              <a:t>Kandidati iz stavka 1. ovoga članka rangiraju se na zasebnim ljestvicama poretka, a temeljem ostvarenog ukupnog broja bodova utvrđenog tijekom postupka vrednovanja, u programima obrazovanja za koje posjeduju stručno mišljenje službe za profesionalno usmjeravanje Hrvatskoga zavoda za zapošljavanje.</a:t>
            </a:r>
            <a:endParaRPr lang="en-US" sz="1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600">
              <a:cs typeface="Times New Roman" panose="02020603050405020304" pitchFamily="18" charset="0"/>
            </a:endParaRP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 rangiranje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 prijaviti samo programe za koje su dobili stručno mišljenje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 određene Državnim pedagoškim standardom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 programe kod nadležnih upravnih tijela županije u za to propisanom roku</a:t>
            </a: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xmlns="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2059360"/>
          </a:xfrm>
        </p:spPr>
        <p:txBody>
          <a:bodyPr>
            <a:normAutofit/>
          </a:bodyPr>
          <a:lstStyle/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Struktura upisa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Objavljuje se u pravilu u svibnju</a:t>
            </a: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01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969344" cy="4037185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obrazovnih materijala: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</a:p>
          <a:p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Prateći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materijali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615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Prijava programa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Unos dokumentacije za dodatne bodove i prava prednosti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rasporeda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Izlazak na dodatne provjere (ako su takvi programi prijavljeni)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Praćenje ljestvica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Ispis i prijenos u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pisnica na sustav</a:t>
            </a:r>
          </a:p>
          <a:p>
            <a:pPr marL="800100" lvl="1" indent="-342900">
              <a:buFont typeface="+mj-lt"/>
              <a:buAutoNum type="alphaLcPeriod"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lvl="1" indent="0">
              <a:buNone/>
            </a:pP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 je dokument kojim kandidat i roditelj/skrbnik potvrđuju svoj upis u školu i program u koje su ostvarili pravo upisa. Upisnicu moraju na sustav prenijeti </a:t>
            </a:r>
            <a:r>
              <a:rPr lang="en-US" sz="1600" i="1" u="sng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kandidati. Upisnica mora biti potpisana od strane kandidata i roditelja/skrbnika.</a:t>
            </a:r>
            <a:endParaRPr lang="en-US" sz="1600" i="1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kandidate i roditelje/skrbnike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 se prijavi na 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Gumb s poveznicom Upisnica pojavljuje se na kartici “Moji rezultati” nakon objave konačnih ljestvica poretka - </a:t>
            </a: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to je jedini ispravni obrazac upisnice.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Roditelj/skrbnik i kandidati preuzimaju upisnicu, ispisuju je i potpisuju.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Potpisanu upisnicu učitavaju nazad na sustav na istoj kartici.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Nakon što je upisnica učitana, ako je sve u redu, srednja škola će je verificirati do datuma propisanog Odlukom.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83081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xmlns="" id="{9E340752-0CFF-49A0-FD6E-5118AED1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51" y="1983501"/>
            <a:ext cx="9123297" cy="4030663"/>
          </a:xfr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xmlns="" id="{C9F2110B-B64A-A047-8DB2-56B823989B37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10515600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715A38D7-BECD-2800-E0F8-76DCFFAA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35614"/>
              </p:ext>
            </p:extLst>
          </p:nvPr>
        </p:nvGraphicFramePr>
        <p:xfrm>
          <a:off x="4943241" y="1106040"/>
          <a:ext cx="4038874" cy="571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4" imgW="5667178" imgH="8019733" progId="Acrobat.Document.DC">
                  <p:embed/>
                </p:oleObj>
              </mc:Choice>
              <mc:Fallback>
                <p:oleObj name="Acrobat Document" r:id="rId4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xmlns="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241" y="1106040"/>
                        <a:ext cx="4038874" cy="5715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MZO">
            <a:extLst>
              <a:ext uri="{FF2B5EF4-FFF2-40B4-BE49-F238E27FC236}">
                <a16:creationId xmlns:a16="http://schemas.microsoft.com/office/drawing/2014/main" xmlns="" id="{0E63A10D-0B2F-3852-4991-9B825942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4" name="CARNET">
            <a:extLst>
              <a:ext uri="{FF2B5EF4-FFF2-40B4-BE49-F238E27FC236}">
                <a16:creationId xmlns:a16="http://schemas.microsoft.com/office/drawing/2014/main" xmlns="" id="{DD96FAE6-4163-21E9-A739-21818077850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5" name="e-Upisi">
            <a:extLst>
              <a:ext uri="{FF2B5EF4-FFF2-40B4-BE49-F238E27FC236}">
                <a16:creationId xmlns:a16="http://schemas.microsoft.com/office/drawing/2014/main" xmlns="" id="{231DC705-8C92-24D1-E9ED-54A1BDB5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xmlns="" id="{4CC7150C-F341-C37F-07CB-DBB0994176F2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4531054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Izgled upisnice dobivene sa https://srednje.e-upisi.hr: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86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10515600" cy="4037185"/>
          </a:xfrm>
        </p:spPr>
        <p:txBody>
          <a:bodyPr>
            <a:normAutofit/>
          </a:bodyPr>
          <a:lstStyle/>
          <a:p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Nekad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u svibnju ili početkom lipnja,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objava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srednje.e-upisi.hr.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ajava webinara za roditelje i kandidate</a:t>
            </a: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4338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33106"/>
            <a:ext cx="8232481" cy="216457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Objasniti elemente i kriterije vrednovanja pri upisu u srednje škole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Pokazati sve prateće materijale pri upisima za kandidate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Odgovaranje na pitanja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9816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Ciljevi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5824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50" y="2234382"/>
            <a:ext cx="11040149" cy="4037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/>
              <a:t>Svi kalendari dostupni su na stranci za upis pod Česta pitanja </a:t>
            </a:r>
            <a:r>
              <a:rPr lang="en-US" sz="1600">
                <a:sym typeface="Wingdings" panose="05000000000000000000" pitchFamily="2" charset="2"/>
              </a:rPr>
              <a:t> Važni dokumenti.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u="sng"/>
              <a:t>Kalendari: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hr-HR" sz="1400">
                <a:hlinkClick r:id="rId3"/>
              </a:rPr>
              <a:t>Redoviti_kandidati_i_kandidati_izvan_redovitog_sustava_obrazovanja_RH_Kalendar.pdf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4"/>
              </a:rPr>
              <a:t>Kandidati_s_teskocama_u_razvoju_Kalendar.pdf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sportaše: </a:t>
            </a:r>
            <a:r>
              <a:rPr lang="hr-HR" sz="1400">
                <a:hlinkClick r:id="rId5"/>
              </a:rPr>
              <a:t>Kandidati_za_upis_u_razredne_odjele_za_sportase_Kalendar.pdf (e-upisi.hr)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600" u="sng"/>
              <a:t>Vizualni hodogrami: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it-IT" sz="1400">
                <a:hlinkClick r:id="rId6"/>
              </a:rPr>
              <a:t>Redoviti_kandidati_vizual.pdf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7"/>
              </a:rPr>
              <a:t>Kandidati_s_teskocama_u_razvoju_vizual.pdf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izvan redovitog sustava obrazovanja RH: </a:t>
            </a:r>
            <a:r>
              <a:rPr lang="hr-HR" sz="1400">
                <a:hlinkClick r:id="rId8"/>
              </a:rPr>
              <a:t>Kandidati_izvan_redovitog_sustava_obrazovanja_RH_vizual.pdf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 i umjetničke odjele: </a:t>
            </a:r>
            <a:r>
              <a:rPr lang="hr-HR" sz="1400">
                <a:hlinkClick r:id="rId9"/>
              </a:rPr>
              <a:t>Kandidati_za_upis_sportskih_razrednih_odjela_vizual.pdf (e-upisi.hr)</a:t>
            </a:r>
            <a:endParaRPr lang="hr-HR" sz="14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Kalendar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8466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084"/>
            <a:ext cx="10515600" cy="85583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Pitanja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odgovori!</a:t>
            </a:r>
            <a:endParaRPr lang="hr-HR" sz="4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287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pratećih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materijala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 (</a:t>
            </a:r>
            <a:r>
              <a:rPr lang="hr-HR" sz="1050"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 (</a:t>
            </a:r>
            <a:r>
              <a:rPr lang="hr-HR" sz="1050">
                <a:hlinkClick r:id="rId4"/>
              </a:rPr>
              <a:t>Upisi u srednje škole (e-upisi.hr)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5"/>
              </a:rPr>
              <a:t>Upute za učenike.pdf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roditelje (</a:t>
            </a:r>
            <a:r>
              <a:rPr lang="hr-HR" sz="1100">
                <a:hlinkClick r:id="rId6"/>
              </a:rPr>
              <a:t>Upisi u srednje škole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4"/>
              </a:rPr>
              <a:t>Upisi u srednje škole (e-upisi.hr)</a:t>
            </a:r>
            <a:r>
              <a:rPr lang="en-US" sz="1100"/>
              <a:t>)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100">
                <a:hlinkClick r:id="rId7"/>
              </a:rPr>
              <a:t>CARNET Meduza</a:t>
            </a:r>
            <a:r>
              <a:rPr lang="en-US" sz="110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</a:t>
            </a:r>
            <a:endParaRPr lang="hr-HR" sz="12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Struktura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roditelji/skrbnici: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  <a:hlinkClick r:id="rId3"/>
            </a:endParaRP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/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@skole.hr računa za kandidate</a:t>
            </a: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vjerodajnica e-Građana za roditelje/skrbnike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xmlns="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960368"/>
            <a:ext cx="8087755" cy="48219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0" lvl="0" indent="0">
              <a:buNone/>
            </a:pP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Zajednički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Prosjeci zaključnih ocjena iz svih nastavnih predmeta u posljednja četiri razreda (max. 20 bodova)</a:t>
            </a:r>
          </a:p>
          <a:p>
            <a:pPr marL="1485900" lvl="3" indent="-34290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u trajanju manjem od tri godine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u posljednja dva razreda iz Hrvatskog, Matematike i prvog stranog jezika (max. 50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od najmanje tri godine i program vezanih obrta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iz triju nastavnih predmeta važnih za nastavak obrazovanja u pojedinim programima – dva propisana Pravilnikom i o jednom odlučuje srednja škola (max. 80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Gimnazijski programi i strukovni program u trajanju najmanje četiri godine</a:t>
            </a:r>
          </a:p>
          <a:p>
            <a:pPr marL="800100" lvl="1" indent="-342900">
              <a:buFont typeface="+mj-lt"/>
              <a:buAutoNum type="alphaLcPeriod" startAt="2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Provjera posebnih znanja, vještina, sposobnosti i darovitosti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u znanju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školskih sportskih društava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bodovi za upis u sportske odjele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xmlns="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430169" y="1211123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xmlns="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2189793"/>
            <a:ext cx="8163815" cy="3079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457200" lvl="1" indent="0">
              <a:buNone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Poseban element vrednovanja </a:t>
            </a:r>
            <a:r>
              <a:rPr lang="en-US" sz="1600" i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(Pravo prednosti)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sa zdravstvenim teškoćama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Vrednovanje kandidata pripadnika romske nacionalne manjine i kandidata bez roditeljske skrbi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pripadnici romske nacionalne manjine – 2 boda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bez roditeljske skrbi – 1 bod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xmlns="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30169" y="1230857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7275"/>
              </p:ext>
            </p:extLst>
          </p:nvPr>
        </p:nvGraphicFramePr>
        <p:xfrm>
          <a:off x="616131" y="2450358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xmlns="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xmlns="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xmlns="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Državna/međunarodna natjecanja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Sportska natjecanja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73608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xmlns="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xmlns="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xmlns="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Natjecanja školskih </a:t>
                      </a:r>
                      <a:br>
                        <a:rPr lang="hr-HR" sz="1200">
                          <a:effectLst/>
                        </a:rPr>
                      </a:br>
                      <a:r>
                        <a:rPr lang="hr-HR" sz="1200">
                          <a:effectLst/>
                        </a:rPr>
                        <a:t>sportskih društava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xmlns="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xmlns="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xmlns="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xmlns="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xmlns="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xmlns="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23195"/>
            <a:ext cx="8160118" cy="321715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Zdravstvene teškoće </a:t>
            </a:r>
          </a:p>
          <a:p>
            <a:pPr lvl="2"/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stručno mišljenje Službe za profesionalno usmjeravanje Hrvatskog zavoda za zapošljavanje za najmanje 3, a u pravilu 6 programa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liječnička potvrda o dugotrajnoj težoj bolesti jednoga i/ili oba roditelja;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potvrda nadležnoga područnoga ureda Hrvatskoga zavoda za zapošljavanje o dugotrajnoj nezaposlenosti oba roditelja;</a:t>
            </a: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A5CF4C609EB64BAC8D6DC5FC8245BA" ma:contentTypeVersion="18" ma:contentTypeDescription="Stvaranje novog dokumenta." ma:contentTypeScope="" ma:versionID="747b2fb1304a7e56b9383b26ed07981b">
  <xsd:schema xmlns:xsd="http://www.w3.org/2001/XMLSchema" xmlns:xs="http://www.w3.org/2001/XMLSchema" xmlns:p="http://schemas.microsoft.com/office/2006/metadata/properties" xmlns:ns2="bf74dda1-592a-4df4-8263-7d02cb3833a6" xmlns:ns3="a3b625e1-1c2f-4c26-a46e-26224a11f626" xmlns:ns4="540f58dd-fae0-4d8a-89ed-5b9f4de124c7" targetNamespace="http://schemas.microsoft.com/office/2006/metadata/properties" ma:root="true" ma:fieldsID="a46fbfe313f56a93ce21905d46048176" ns2:_="" ns3:_="" ns4:_="">
    <xsd:import namespace="bf74dda1-592a-4df4-8263-7d02cb3833a6"/>
    <xsd:import namespace="a3b625e1-1c2f-4c26-a46e-26224a11f626"/>
    <xsd:import namespace="540f58dd-fae0-4d8a-89ed-5b9f4de124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4dda1-592a-4df4-8263-7d02cb3833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Raspršivanje savjeta za zajedničko korištenje" ma:internalName="SharingHintHash" ma:readOnly="true">
      <xsd:simpleType>
        <xsd:restriction base="dms:Text"/>
      </xsd:simpleType>
    </xsd:element>
    <xsd:element name="SharedWithDetails" ma:index="10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625e1-1c2f-4c26-a46e-26224a11f6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6d986ede-ccc4-4a57-b6a6-e316a042c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58dd-fae0-4d8a-89ed-5b9f4de124c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cab3d0d-e970-44dc-844c-bd77915a7bdf}" ma:internalName="TaxCatchAll" ma:showField="CatchAllData" ma:web="540f58dd-fae0-4d8a-89ed-5b9f4de12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668B43-C384-4348-8F64-F96D6A2955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F77CFA-E6A5-4EAD-BE95-B655D7FA7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4dda1-592a-4df4-8263-7d02cb3833a6"/>
    <ds:schemaRef ds:uri="a3b625e1-1c2f-4c26-a46e-26224a11f626"/>
    <ds:schemaRef ds:uri="540f58dd-fae0-4d8a-89ed-5b9f4de12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1516</Words>
  <Application>Microsoft Office PowerPoint</Application>
  <PresentationFormat>Široki zaslon</PresentationFormat>
  <Paragraphs>278</Paragraphs>
  <Slides>21</Slides>
  <Notes>21</Notes>
  <HiddenSlides>0</HiddenSlides>
  <MMClips>0</MMClips>
  <ScaleCrop>false</ScaleCrop>
  <HeadingPairs>
    <vt:vector size="8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30" baseType="lpstr">
      <vt:lpstr>Arial</vt:lpstr>
      <vt:lpstr>Calibri</vt:lpstr>
      <vt:lpstr>Open Sans</vt:lpstr>
      <vt:lpstr>Segoe UI</vt:lpstr>
      <vt:lpstr>Source Sans Pro</vt:lpstr>
      <vt:lpstr>Times New Roman</vt:lpstr>
      <vt:lpstr>Wingdings</vt:lpstr>
      <vt:lpstr>1_Office Theme</vt:lpstr>
      <vt:lpstr>Acrobat Document</vt:lpstr>
      <vt:lpstr>PowerPointova prezentacija</vt:lpstr>
      <vt:lpstr>Ciljevi prezentacije</vt:lpstr>
      <vt:lpstr>Struktura prezentacije</vt:lpstr>
      <vt:lpstr>Upisi u srednju - poveznice</vt:lpstr>
      <vt:lpstr>PowerPointova prezentacija</vt:lpstr>
      <vt:lpstr>PowerPointova prezentacija</vt:lpstr>
      <vt:lpstr>Pravilnik o elementima i kriterijima vrednovanja - Natjecanja iz znanja</vt:lpstr>
      <vt:lpstr>Pravilnik o elementima i kriterijima vrednovanja - Sportska natjecanja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Kandidati s teškoćama u razvoju</vt:lpstr>
      <vt:lpstr>Odluka o upisu</vt:lpstr>
      <vt:lpstr>Prateći materijali za upise – kandidati i roditelji</vt:lpstr>
      <vt:lpstr>Poslovi za kandidate i roditelje/skrbnike</vt:lpstr>
      <vt:lpstr>Postupak preuzimanja i prenošenja upisnice</vt:lpstr>
      <vt:lpstr>PowerPointova prezentacija</vt:lpstr>
      <vt:lpstr>PowerPointova prezentacija</vt:lpstr>
      <vt:lpstr>Najava webinara za roditelje i kandidate</vt:lpstr>
      <vt:lpstr>Kalendar</vt:lpstr>
      <vt:lpstr>Pitanja i odgovori!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Psiholog</cp:lastModifiedBy>
  <cp:revision>17</cp:revision>
  <dcterms:created xsi:type="dcterms:W3CDTF">2023-04-03T10:48:35Z</dcterms:created>
  <dcterms:modified xsi:type="dcterms:W3CDTF">2026-05-15T12:35:55Z</dcterms:modified>
</cp:coreProperties>
</file>